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3.png" ContentType="image/png"/>
  <Override PartName="/ppt/media/image12.jpeg" ContentType="image/jpeg"/>
  <Override PartName="/ppt/media/image9.png" ContentType="image/png"/>
  <Override PartName="/ppt/media/image7.png" ContentType="image/png"/>
  <Override PartName="/ppt/media/image1.jpeg" ContentType="image/jpeg"/>
  <Override PartName="/ppt/media/image11.png" ContentType="image/png"/>
  <Override PartName="/ppt/media/image6.png" ContentType="image/png"/>
  <Override PartName="/ppt/media/image8.jpeg" ContentType="image/jpeg"/>
  <Override PartName="/ppt/media/image5.png" ContentType="image/png"/>
  <Override PartName="/ppt/media/image4.png" ContentType="image/png"/>
  <Override PartName="/ppt/media/image3.png" ContentType="image/png"/>
  <Override PartName="/ppt/media/image23.jpeg" ContentType="image/jpeg"/>
  <Override PartName="/ppt/media/image22.png" ContentType="image/png"/>
  <Override PartName="/ppt/media/image10.png" ContentType="image/png"/>
  <Override PartName="/ppt/media/image20.jpeg" ContentType="image/jpeg"/>
  <Override PartName="/ppt/media/image18.png" ContentType="image/png"/>
  <Override PartName="/ppt/media/image21.png" ContentType="image/png"/>
  <Override PartName="/ppt/media/image19.png" ContentType="image/png"/>
  <Override PartName="/ppt/media/image17.png" ContentType="image/png"/>
  <Override PartName="/ppt/media/image16.jpeg" ContentType="image/jpeg"/>
  <Override PartName="/ppt/media/image24.jpeg" ContentType="image/jpeg"/>
  <Override PartName="/ppt/media/image15.png" ContentType="image/png"/>
  <Override PartName="/ppt/media/image14.png" ContentType="image/png"/>
  <Override PartName="/ppt/media/image2.png" ContentType="image/png"/>
  <Override PartName="/ppt/media/image25.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C55C2539-AB52-40C9-9E05-8682389883F3}" type="slidenum">
              <a:t>&lt;#&gt;</a:t>
            </a:fld>
          </a:p>
        </p:txBody>
      </p:sp>
      <p:sp>
        <p:nvSpPr>
          <p:cNvPr id="4" name="PlaceHolder 3"/>
          <p:cNvSpPr>
            <a:spLocks noGrp="1"/>
          </p:cNvSpPr>
          <p:nvPr>
            <p:ph type="dt" idx="1"/>
          </p:nvPr>
        </p:nvSpPr>
        <p:spPr/>
        <p:txBody>
          <a:bodyPr/>
          <a:p>
            <a:r>
              <a:rPr lang="en-IL"/>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8" name="PlaceHolder 2"/>
          <p:cNvSpPr>
            <a:spLocks noGrp="1"/>
          </p:cNvSpPr>
          <p:nvPr>
            <p:ph/>
          </p:nvPr>
        </p:nvSpPr>
        <p:spPr>
          <a:xfrm>
            <a:off x="8094960" y="104148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39" name="PlaceHolder 3"/>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7308249-40C4-4312-BADD-521C20C6857D}" type="slidenum">
              <a:t>&lt;#&gt;</a:t>
            </a:fld>
          </a:p>
        </p:txBody>
      </p:sp>
      <p:sp>
        <p:nvSpPr>
          <p:cNvPr id="7" name="PlaceHolder 6"/>
          <p:cNvSpPr>
            <a:spLocks noGrp="1"/>
          </p:cNvSpPr>
          <p:nvPr>
            <p:ph type="dt" idx="1"/>
          </p:nvPr>
        </p:nvSpPr>
        <p:spPr/>
        <p:txBody>
          <a:bodyPr/>
          <a:p>
            <a:r>
              <a:rPr lang="en-IL"/>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41"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2"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3"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4" name="PlaceHolder 5"/>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1F0FCF6-DDA0-4A30-80C0-CA9054095853}" type="slidenum">
              <a:t>&lt;#&gt;</a:t>
            </a:fld>
          </a:p>
        </p:txBody>
      </p:sp>
      <p:sp>
        <p:nvSpPr>
          <p:cNvPr id="9" name="PlaceHolder 8"/>
          <p:cNvSpPr>
            <a:spLocks noGrp="1"/>
          </p:cNvSpPr>
          <p:nvPr>
            <p:ph type="dt" idx="1"/>
          </p:nvPr>
        </p:nvSpPr>
        <p:spPr/>
        <p:txBody>
          <a:bodyPr/>
          <a:p>
            <a:r>
              <a:rPr lang="en-IL"/>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46" name="PlaceHolder 2"/>
          <p:cNvSpPr>
            <a:spLocks noGrp="1"/>
          </p:cNvSpPr>
          <p:nvPr>
            <p:ph/>
          </p:nvPr>
        </p:nvSpPr>
        <p:spPr>
          <a:xfrm>
            <a:off x="809496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47" name="PlaceHolder 3"/>
          <p:cNvSpPr>
            <a:spLocks noGrp="1"/>
          </p:cNvSpPr>
          <p:nvPr>
            <p:ph/>
          </p:nvPr>
        </p:nvSpPr>
        <p:spPr>
          <a:xfrm>
            <a:off x="913068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48" name="PlaceHolder 4"/>
          <p:cNvSpPr>
            <a:spLocks noGrp="1"/>
          </p:cNvSpPr>
          <p:nvPr>
            <p:ph/>
          </p:nvPr>
        </p:nvSpPr>
        <p:spPr>
          <a:xfrm>
            <a:off x="1016640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49" name="PlaceHolder 5"/>
          <p:cNvSpPr>
            <a:spLocks noGrp="1"/>
          </p:cNvSpPr>
          <p:nvPr>
            <p:ph/>
          </p:nvPr>
        </p:nvSpPr>
        <p:spPr>
          <a:xfrm>
            <a:off x="809496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50" name="PlaceHolder 6"/>
          <p:cNvSpPr>
            <a:spLocks noGrp="1"/>
          </p:cNvSpPr>
          <p:nvPr>
            <p:ph/>
          </p:nvPr>
        </p:nvSpPr>
        <p:spPr>
          <a:xfrm>
            <a:off x="913068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51" name="PlaceHolder 7"/>
          <p:cNvSpPr>
            <a:spLocks noGrp="1"/>
          </p:cNvSpPr>
          <p:nvPr>
            <p:ph/>
          </p:nvPr>
        </p:nvSpPr>
        <p:spPr>
          <a:xfrm>
            <a:off x="1016640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4E2782F-E550-4FA4-A25C-E3C62B419CD5}" type="slidenum">
              <a:t>&lt;#&gt;</a:t>
            </a:fld>
          </a:p>
        </p:txBody>
      </p:sp>
      <p:sp>
        <p:nvSpPr>
          <p:cNvPr id="11" name="PlaceHolder 10"/>
          <p:cNvSpPr>
            <a:spLocks noGrp="1"/>
          </p:cNvSpPr>
          <p:nvPr>
            <p:ph type="dt" idx="1"/>
          </p:nvPr>
        </p:nvSpPr>
        <p:spPr/>
        <p:txBody>
          <a:bodyPr/>
          <a:p>
            <a:r>
              <a:rPr lang="en-IL"/>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602B8E4-6FDF-46C1-91AE-3D4C1946FC16}" type="slidenum">
              <a:t>&lt;#&gt;</a:t>
            </a:fld>
          </a:p>
        </p:txBody>
      </p:sp>
      <p:sp>
        <p:nvSpPr>
          <p:cNvPr id="4" name="PlaceHolder 3"/>
          <p:cNvSpPr>
            <a:spLocks noGrp="1"/>
          </p:cNvSpPr>
          <p:nvPr>
            <p:ph type="dt" idx="4"/>
          </p:nvPr>
        </p:nvSpPr>
        <p:spPr/>
        <p:txBody>
          <a:bodyPr/>
          <a:p>
            <a:r>
              <a:rPr lang="en-IL"/>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65" name="PlaceHolder 2"/>
          <p:cNvSpPr>
            <a:spLocks noGrp="1"/>
          </p:cNvSpPr>
          <p:nvPr>
            <p:ph type="subTitle"/>
          </p:nvPr>
        </p:nvSpPr>
        <p:spPr>
          <a:xfrm>
            <a:off x="8094960" y="1041480"/>
            <a:ext cx="3062880" cy="477468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BC738BC1-BCB5-4C42-8469-C9D038467319}" type="slidenum">
              <a:t>&lt;#&gt;</a:t>
            </a:fld>
          </a:p>
        </p:txBody>
      </p:sp>
      <p:sp>
        <p:nvSpPr>
          <p:cNvPr id="6" name="PlaceHolder 5"/>
          <p:cNvSpPr>
            <a:spLocks noGrp="1"/>
          </p:cNvSpPr>
          <p:nvPr>
            <p:ph type="dt" idx="4"/>
          </p:nvPr>
        </p:nvSpPr>
        <p:spPr/>
        <p:txBody>
          <a:bodyPr/>
          <a:p>
            <a:r>
              <a:rPr lang="en-IL"/>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67" name="PlaceHolder 2"/>
          <p:cNvSpPr>
            <a:spLocks noGrp="1"/>
          </p:cNvSpPr>
          <p:nvPr>
            <p:ph/>
          </p:nvPr>
        </p:nvSpPr>
        <p:spPr>
          <a:xfrm>
            <a:off x="8094960" y="1041480"/>
            <a:ext cx="306288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052CB70-07D2-467C-BBD8-6747A5DAF6D0}" type="slidenum">
              <a:t>&lt;#&gt;</a:t>
            </a:fld>
          </a:p>
        </p:txBody>
      </p:sp>
      <p:sp>
        <p:nvSpPr>
          <p:cNvPr id="6" name="PlaceHolder 5"/>
          <p:cNvSpPr>
            <a:spLocks noGrp="1"/>
          </p:cNvSpPr>
          <p:nvPr>
            <p:ph type="dt" idx="4"/>
          </p:nvPr>
        </p:nvSpPr>
        <p:spPr/>
        <p:txBody>
          <a:bodyPr/>
          <a:p>
            <a:r>
              <a:rPr lang="en-IL"/>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69"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0"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CB88323-C26D-4F41-AA77-3D9BD3B567D5}" type="slidenum">
              <a:t>&lt;#&gt;</a:t>
            </a:fld>
          </a:p>
        </p:txBody>
      </p:sp>
      <p:sp>
        <p:nvSpPr>
          <p:cNvPr id="7" name="PlaceHolder 6"/>
          <p:cNvSpPr>
            <a:spLocks noGrp="1"/>
          </p:cNvSpPr>
          <p:nvPr>
            <p:ph type="dt" idx="4"/>
          </p:nvPr>
        </p:nvSpPr>
        <p:spPr/>
        <p:txBody>
          <a:bodyPr/>
          <a:p>
            <a:r>
              <a:rPr lang="en-IL"/>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2F1318D-3271-42A9-B8E9-0AE85A740663}" type="slidenum">
              <a:t>&lt;#&gt;</a:t>
            </a:fld>
          </a:p>
        </p:txBody>
      </p:sp>
      <p:sp>
        <p:nvSpPr>
          <p:cNvPr id="5" name="PlaceHolder 4"/>
          <p:cNvSpPr>
            <a:spLocks noGrp="1"/>
          </p:cNvSpPr>
          <p:nvPr>
            <p:ph type="dt" idx="4"/>
          </p:nvPr>
        </p:nvSpPr>
        <p:spPr/>
        <p:txBody>
          <a:bodyPr/>
          <a:p>
            <a:r>
              <a:rPr lang="en-IL"/>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 name="PlaceHolder 1"/>
          <p:cNvSpPr>
            <a:spLocks noGrp="1"/>
          </p:cNvSpPr>
          <p:nvPr>
            <p:ph type="subTitle"/>
          </p:nvPr>
        </p:nvSpPr>
        <p:spPr>
          <a:xfrm>
            <a:off x="1295280" y="1883880"/>
            <a:ext cx="6241320" cy="635760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DC8A932-C6E9-4706-8080-1146C533E356}" type="slidenum">
              <a:t>&lt;#&gt;</a:t>
            </a:fld>
          </a:p>
        </p:txBody>
      </p:sp>
      <p:sp>
        <p:nvSpPr>
          <p:cNvPr id="5" name="PlaceHolder 4"/>
          <p:cNvSpPr>
            <a:spLocks noGrp="1"/>
          </p:cNvSpPr>
          <p:nvPr>
            <p:ph type="dt" idx="4"/>
          </p:nvPr>
        </p:nvSpPr>
        <p:spPr/>
        <p:txBody>
          <a:bodyPr/>
          <a:p>
            <a:r>
              <a:rPr lang="en-IL"/>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74"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5"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6"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812DBB3-2587-40E7-A892-C6315F334C05}" type="slidenum">
              <a:t>&lt;#&gt;</a:t>
            </a:fld>
          </a:p>
        </p:txBody>
      </p:sp>
      <p:sp>
        <p:nvSpPr>
          <p:cNvPr id="8" name="PlaceHolder 7"/>
          <p:cNvSpPr>
            <a:spLocks noGrp="1"/>
          </p:cNvSpPr>
          <p:nvPr>
            <p:ph type="dt" idx="4"/>
          </p:nvPr>
        </p:nvSpPr>
        <p:spPr/>
        <p:txBody>
          <a:bodyPr/>
          <a:p>
            <a:r>
              <a:rPr lang="en-IL"/>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7" name="PlaceHolder 2"/>
          <p:cNvSpPr>
            <a:spLocks noGrp="1"/>
          </p:cNvSpPr>
          <p:nvPr>
            <p:ph type="subTitle"/>
          </p:nvPr>
        </p:nvSpPr>
        <p:spPr>
          <a:xfrm>
            <a:off x="8094960" y="1041480"/>
            <a:ext cx="3062880" cy="477468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DEB687D-F1B2-4152-ADD2-EFC1A3FA0331}" type="slidenum">
              <a:t>&lt;#&gt;</a:t>
            </a:fld>
          </a:p>
        </p:txBody>
      </p:sp>
      <p:sp>
        <p:nvSpPr>
          <p:cNvPr id="6" name="PlaceHolder 5"/>
          <p:cNvSpPr>
            <a:spLocks noGrp="1"/>
          </p:cNvSpPr>
          <p:nvPr>
            <p:ph type="dt" idx="1"/>
          </p:nvPr>
        </p:nvSpPr>
        <p:spPr/>
        <p:txBody>
          <a:bodyPr/>
          <a:p>
            <a:r>
              <a:rPr lang="en-IL"/>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78"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9"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80" name="PlaceHolder 4"/>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4C64C77-540C-4E0D-AB7E-2598840D7CF5}" type="slidenum">
              <a:t>&lt;#&gt;</a:t>
            </a:fld>
          </a:p>
        </p:txBody>
      </p:sp>
      <p:sp>
        <p:nvSpPr>
          <p:cNvPr id="8" name="PlaceHolder 7"/>
          <p:cNvSpPr>
            <a:spLocks noGrp="1"/>
          </p:cNvSpPr>
          <p:nvPr>
            <p:ph type="dt" idx="4"/>
          </p:nvPr>
        </p:nvSpPr>
        <p:spPr/>
        <p:txBody>
          <a:bodyPr/>
          <a:p>
            <a:r>
              <a:rPr lang="en-IL"/>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82"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83"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84" name="PlaceHolder 4"/>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B3D57F9-9FE0-4C83-979A-E519C1EA5EE0}" type="slidenum">
              <a:t>&lt;#&gt;</a:t>
            </a:fld>
          </a:p>
        </p:txBody>
      </p:sp>
      <p:sp>
        <p:nvSpPr>
          <p:cNvPr id="8" name="PlaceHolder 7"/>
          <p:cNvSpPr>
            <a:spLocks noGrp="1"/>
          </p:cNvSpPr>
          <p:nvPr>
            <p:ph type="dt" idx="4"/>
          </p:nvPr>
        </p:nvSpPr>
        <p:spPr/>
        <p:txBody>
          <a:bodyPr/>
          <a:p>
            <a:r>
              <a:rPr lang="en-IL"/>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86" name="PlaceHolder 2"/>
          <p:cNvSpPr>
            <a:spLocks noGrp="1"/>
          </p:cNvSpPr>
          <p:nvPr>
            <p:ph/>
          </p:nvPr>
        </p:nvSpPr>
        <p:spPr>
          <a:xfrm>
            <a:off x="8094960" y="104148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87" name="PlaceHolder 3"/>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2355075-3E16-4E63-B930-8DAB57753DAE}" type="slidenum">
              <a:t>&lt;#&gt;</a:t>
            </a:fld>
          </a:p>
        </p:txBody>
      </p:sp>
      <p:sp>
        <p:nvSpPr>
          <p:cNvPr id="7" name="PlaceHolder 6"/>
          <p:cNvSpPr>
            <a:spLocks noGrp="1"/>
          </p:cNvSpPr>
          <p:nvPr>
            <p:ph type="dt" idx="4"/>
          </p:nvPr>
        </p:nvSpPr>
        <p:spPr/>
        <p:txBody>
          <a:bodyPr/>
          <a:p>
            <a:r>
              <a:rPr lang="en-IL"/>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89"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90"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91"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92" name="PlaceHolder 5"/>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8EBD359D-94FC-4BCF-9AD9-1F61DCEBB775}" type="slidenum">
              <a:t>&lt;#&gt;</a:t>
            </a:fld>
          </a:p>
        </p:txBody>
      </p:sp>
      <p:sp>
        <p:nvSpPr>
          <p:cNvPr id="9" name="PlaceHolder 8"/>
          <p:cNvSpPr>
            <a:spLocks noGrp="1"/>
          </p:cNvSpPr>
          <p:nvPr>
            <p:ph type="dt" idx="4"/>
          </p:nvPr>
        </p:nvSpPr>
        <p:spPr/>
        <p:txBody>
          <a:bodyPr/>
          <a:p>
            <a:r>
              <a:rPr lang="en-IL"/>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94" name="PlaceHolder 2"/>
          <p:cNvSpPr>
            <a:spLocks noGrp="1"/>
          </p:cNvSpPr>
          <p:nvPr>
            <p:ph/>
          </p:nvPr>
        </p:nvSpPr>
        <p:spPr>
          <a:xfrm>
            <a:off x="809496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5" name="PlaceHolder 3"/>
          <p:cNvSpPr>
            <a:spLocks noGrp="1"/>
          </p:cNvSpPr>
          <p:nvPr>
            <p:ph/>
          </p:nvPr>
        </p:nvSpPr>
        <p:spPr>
          <a:xfrm>
            <a:off x="913068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6" name="PlaceHolder 4"/>
          <p:cNvSpPr>
            <a:spLocks noGrp="1"/>
          </p:cNvSpPr>
          <p:nvPr>
            <p:ph/>
          </p:nvPr>
        </p:nvSpPr>
        <p:spPr>
          <a:xfrm>
            <a:off x="1016640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7" name="PlaceHolder 5"/>
          <p:cNvSpPr>
            <a:spLocks noGrp="1"/>
          </p:cNvSpPr>
          <p:nvPr>
            <p:ph/>
          </p:nvPr>
        </p:nvSpPr>
        <p:spPr>
          <a:xfrm>
            <a:off x="809496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8" name="PlaceHolder 6"/>
          <p:cNvSpPr>
            <a:spLocks noGrp="1"/>
          </p:cNvSpPr>
          <p:nvPr>
            <p:ph/>
          </p:nvPr>
        </p:nvSpPr>
        <p:spPr>
          <a:xfrm>
            <a:off x="913068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9" name="PlaceHolder 7"/>
          <p:cNvSpPr>
            <a:spLocks noGrp="1"/>
          </p:cNvSpPr>
          <p:nvPr>
            <p:ph/>
          </p:nvPr>
        </p:nvSpPr>
        <p:spPr>
          <a:xfrm>
            <a:off x="1016640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2F8D9ADF-5F19-47D9-81DA-9C6319A671EB}" type="slidenum">
              <a:t>&lt;#&gt;</a:t>
            </a:fld>
          </a:p>
        </p:txBody>
      </p:sp>
      <p:sp>
        <p:nvSpPr>
          <p:cNvPr id="11" name="PlaceHolder 10"/>
          <p:cNvSpPr>
            <a:spLocks noGrp="1"/>
          </p:cNvSpPr>
          <p:nvPr>
            <p:ph type="dt" idx="4"/>
          </p:nvPr>
        </p:nvSpPr>
        <p:spPr/>
        <p:txBody>
          <a:bodyPr/>
          <a:p>
            <a:r>
              <a:rPr lang="en-IL"/>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8B5F2E6-888A-4331-BFFF-37E03930B5F8}" type="slidenum">
              <a:t>&lt;#&gt;</a:t>
            </a:fld>
          </a:p>
        </p:txBody>
      </p:sp>
      <p:sp>
        <p:nvSpPr>
          <p:cNvPr id="4" name="PlaceHolder 3"/>
          <p:cNvSpPr>
            <a:spLocks noGrp="1"/>
          </p:cNvSpPr>
          <p:nvPr>
            <p:ph type="dt" idx="7"/>
          </p:nvPr>
        </p:nvSpPr>
        <p:spPr/>
        <p:txBody>
          <a:bodyPr/>
          <a:p>
            <a:r>
              <a:rPr lang="en-IL"/>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12" name="PlaceHolder 2"/>
          <p:cNvSpPr>
            <a:spLocks noGrp="1"/>
          </p:cNvSpPr>
          <p:nvPr>
            <p:ph type="subTitle"/>
          </p:nvPr>
        </p:nvSpPr>
        <p:spPr>
          <a:xfrm>
            <a:off x="8094960" y="1041480"/>
            <a:ext cx="3062880" cy="477468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84C4575-F4CA-4920-AE28-F3608A6C12B7}" type="slidenum">
              <a:t>&lt;#&gt;</a:t>
            </a:fld>
          </a:p>
        </p:txBody>
      </p:sp>
      <p:sp>
        <p:nvSpPr>
          <p:cNvPr id="6" name="PlaceHolder 5"/>
          <p:cNvSpPr>
            <a:spLocks noGrp="1"/>
          </p:cNvSpPr>
          <p:nvPr>
            <p:ph type="dt" idx="7"/>
          </p:nvPr>
        </p:nvSpPr>
        <p:spPr/>
        <p:txBody>
          <a:bodyPr/>
          <a:p>
            <a:r>
              <a:rPr lang="en-IL"/>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14" name="PlaceHolder 2"/>
          <p:cNvSpPr>
            <a:spLocks noGrp="1"/>
          </p:cNvSpPr>
          <p:nvPr>
            <p:ph/>
          </p:nvPr>
        </p:nvSpPr>
        <p:spPr>
          <a:xfrm>
            <a:off x="8094960" y="1041480"/>
            <a:ext cx="306288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89B706C-3C7A-4F8B-BFE3-0BA0A7794F2D}" type="slidenum">
              <a:t>&lt;#&gt;</a:t>
            </a:fld>
          </a:p>
        </p:txBody>
      </p:sp>
      <p:sp>
        <p:nvSpPr>
          <p:cNvPr id="6" name="PlaceHolder 5"/>
          <p:cNvSpPr>
            <a:spLocks noGrp="1"/>
          </p:cNvSpPr>
          <p:nvPr>
            <p:ph type="dt" idx="7"/>
          </p:nvPr>
        </p:nvSpPr>
        <p:spPr/>
        <p:txBody>
          <a:bodyPr/>
          <a:p>
            <a:r>
              <a:rPr lang="en-IL"/>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16"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17"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9868603-49C9-469E-898A-0C76C7D850A8}" type="slidenum">
              <a:t>&lt;#&gt;</a:t>
            </a:fld>
          </a:p>
        </p:txBody>
      </p:sp>
      <p:sp>
        <p:nvSpPr>
          <p:cNvPr id="7" name="PlaceHolder 6"/>
          <p:cNvSpPr>
            <a:spLocks noGrp="1"/>
          </p:cNvSpPr>
          <p:nvPr>
            <p:ph type="dt" idx="7"/>
          </p:nvPr>
        </p:nvSpPr>
        <p:spPr/>
        <p:txBody>
          <a:bodyPr/>
          <a:p>
            <a:r>
              <a:rPr lang="en-IL"/>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80BCBAB-DD05-419E-A2F1-795E1BCCE98A}" type="slidenum">
              <a:t>&lt;#&gt;</a:t>
            </a:fld>
          </a:p>
        </p:txBody>
      </p:sp>
      <p:sp>
        <p:nvSpPr>
          <p:cNvPr id="5" name="PlaceHolder 4"/>
          <p:cNvSpPr>
            <a:spLocks noGrp="1"/>
          </p:cNvSpPr>
          <p:nvPr>
            <p:ph type="dt" idx="7"/>
          </p:nvPr>
        </p:nvSpPr>
        <p:spPr/>
        <p:txBody>
          <a:bodyPr/>
          <a:p>
            <a:r>
              <a:rPr lang="en-IL"/>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9" name="PlaceHolder 2"/>
          <p:cNvSpPr>
            <a:spLocks noGrp="1"/>
          </p:cNvSpPr>
          <p:nvPr>
            <p:ph/>
          </p:nvPr>
        </p:nvSpPr>
        <p:spPr>
          <a:xfrm>
            <a:off x="8094960" y="1041480"/>
            <a:ext cx="306288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8688198-ED52-4372-83F6-28814C1EFC13}" type="slidenum">
              <a:t>&lt;#&gt;</a:t>
            </a:fld>
          </a:p>
        </p:txBody>
      </p:sp>
      <p:sp>
        <p:nvSpPr>
          <p:cNvPr id="6" name="PlaceHolder 5"/>
          <p:cNvSpPr>
            <a:spLocks noGrp="1"/>
          </p:cNvSpPr>
          <p:nvPr>
            <p:ph type="dt" idx="1"/>
          </p:nvPr>
        </p:nvSpPr>
        <p:spPr/>
        <p:txBody>
          <a:bodyPr/>
          <a:p>
            <a:r>
              <a:rPr lang="en-IL"/>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1295280" y="1883880"/>
            <a:ext cx="6241320" cy="635760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E1E1C0D-CAC0-4CA6-A28D-55B7372EC804}" type="slidenum">
              <a:t>&lt;#&gt;</a:t>
            </a:fld>
          </a:p>
        </p:txBody>
      </p:sp>
      <p:sp>
        <p:nvSpPr>
          <p:cNvPr id="5" name="PlaceHolder 4"/>
          <p:cNvSpPr>
            <a:spLocks noGrp="1"/>
          </p:cNvSpPr>
          <p:nvPr>
            <p:ph type="dt" idx="7"/>
          </p:nvPr>
        </p:nvSpPr>
        <p:spPr/>
        <p:txBody>
          <a:bodyPr/>
          <a:p>
            <a:r>
              <a:rPr lang="en-IL"/>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21"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22"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23"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159A61F-2440-473F-B3B7-5695FAA495E9}" type="slidenum">
              <a:t>&lt;#&gt;</a:t>
            </a:fld>
          </a:p>
        </p:txBody>
      </p:sp>
      <p:sp>
        <p:nvSpPr>
          <p:cNvPr id="8" name="PlaceHolder 7"/>
          <p:cNvSpPr>
            <a:spLocks noGrp="1"/>
          </p:cNvSpPr>
          <p:nvPr>
            <p:ph type="dt" idx="7"/>
          </p:nvPr>
        </p:nvSpPr>
        <p:spPr/>
        <p:txBody>
          <a:bodyPr/>
          <a:p>
            <a:r>
              <a:rPr lang="en-IL"/>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25"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26"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27" name="PlaceHolder 4"/>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45A09A2-304B-4FE5-BAC6-FE17D190C3F5}" type="slidenum">
              <a:t>&lt;#&gt;</a:t>
            </a:fld>
          </a:p>
        </p:txBody>
      </p:sp>
      <p:sp>
        <p:nvSpPr>
          <p:cNvPr id="8" name="PlaceHolder 7"/>
          <p:cNvSpPr>
            <a:spLocks noGrp="1"/>
          </p:cNvSpPr>
          <p:nvPr>
            <p:ph type="dt" idx="7"/>
          </p:nvPr>
        </p:nvSpPr>
        <p:spPr/>
        <p:txBody>
          <a:bodyPr/>
          <a:p>
            <a:r>
              <a:rPr lang="en-IL"/>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29"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0"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1" name="PlaceHolder 4"/>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59C1864-8BCB-4CF1-AE11-02B7D1A00146}" type="slidenum">
              <a:t>&lt;#&gt;</a:t>
            </a:fld>
          </a:p>
        </p:txBody>
      </p:sp>
      <p:sp>
        <p:nvSpPr>
          <p:cNvPr id="8" name="PlaceHolder 7"/>
          <p:cNvSpPr>
            <a:spLocks noGrp="1"/>
          </p:cNvSpPr>
          <p:nvPr>
            <p:ph type="dt" idx="7"/>
          </p:nvPr>
        </p:nvSpPr>
        <p:spPr/>
        <p:txBody>
          <a:bodyPr/>
          <a:p>
            <a:r>
              <a:rPr lang="en-IL"/>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33" name="PlaceHolder 2"/>
          <p:cNvSpPr>
            <a:spLocks noGrp="1"/>
          </p:cNvSpPr>
          <p:nvPr>
            <p:ph/>
          </p:nvPr>
        </p:nvSpPr>
        <p:spPr>
          <a:xfrm>
            <a:off x="8094960" y="104148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4" name="PlaceHolder 3"/>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A680630E-71D1-4A74-8AAF-FD928EA4D0DE}" type="slidenum">
              <a:t>&lt;#&gt;</a:t>
            </a:fld>
          </a:p>
        </p:txBody>
      </p:sp>
      <p:sp>
        <p:nvSpPr>
          <p:cNvPr id="7" name="PlaceHolder 6"/>
          <p:cNvSpPr>
            <a:spLocks noGrp="1"/>
          </p:cNvSpPr>
          <p:nvPr>
            <p:ph type="dt" idx="7"/>
          </p:nvPr>
        </p:nvSpPr>
        <p:spPr/>
        <p:txBody>
          <a:bodyPr/>
          <a:p>
            <a:r>
              <a:rPr lang="en-IL"/>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36"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7"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8"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39" name="PlaceHolder 5"/>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39DB0E2-E007-4520-B71C-7EB70E7FAF0D}" type="slidenum">
              <a:t>&lt;#&gt;</a:t>
            </a:fld>
          </a:p>
        </p:txBody>
      </p:sp>
      <p:sp>
        <p:nvSpPr>
          <p:cNvPr id="9" name="PlaceHolder 8"/>
          <p:cNvSpPr>
            <a:spLocks noGrp="1"/>
          </p:cNvSpPr>
          <p:nvPr>
            <p:ph type="dt" idx="7"/>
          </p:nvPr>
        </p:nvSpPr>
        <p:spPr/>
        <p:txBody>
          <a:bodyPr/>
          <a:p>
            <a:r>
              <a:rPr lang="en-IL"/>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41" name="PlaceHolder 2"/>
          <p:cNvSpPr>
            <a:spLocks noGrp="1"/>
          </p:cNvSpPr>
          <p:nvPr>
            <p:ph/>
          </p:nvPr>
        </p:nvSpPr>
        <p:spPr>
          <a:xfrm>
            <a:off x="809496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42" name="PlaceHolder 3"/>
          <p:cNvSpPr>
            <a:spLocks noGrp="1"/>
          </p:cNvSpPr>
          <p:nvPr>
            <p:ph/>
          </p:nvPr>
        </p:nvSpPr>
        <p:spPr>
          <a:xfrm>
            <a:off x="913068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43" name="PlaceHolder 4"/>
          <p:cNvSpPr>
            <a:spLocks noGrp="1"/>
          </p:cNvSpPr>
          <p:nvPr>
            <p:ph/>
          </p:nvPr>
        </p:nvSpPr>
        <p:spPr>
          <a:xfrm>
            <a:off x="1016640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44" name="PlaceHolder 5"/>
          <p:cNvSpPr>
            <a:spLocks noGrp="1"/>
          </p:cNvSpPr>
          <p:nvPr>
            <p:ph/>
          </p:nvPr>
        </p:nvSpPr>
        <p:spPr>
          <a:xfrm>
            <a:off x="809496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45" name="PlaceHolder 6"/>
          <p:cNvSpPr>
            <a:spLocks noGrp="1"/>
          </p:cNvSpPr>
          <p:nvPr>
            <p:ph/>
          </p:nvPr>
        </p:nvSpPr>
        <p:spPr>
          <a:xfrm>
            <a:off x="913068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46" name="PlaceHolder 7"/>
          <p:cNvSpPr>
            <a:spLocks noGrp="1"/>
          </p:cNvSpPr>
          <p:nvPr>
            <p:ph/>
          </p:nvPr>
        </p:nvSpPr>
        <p:spPr>
          <a:xfrm>
            <a:off x="1016640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78589DA4-512E-466E-859D-62932E4182EB}" type="slidenum">
              <a:t>&lt;#&gt;</a:t>
            </a:fld>
          </a:p>
        </p:txBody>
      </p:sp>
      <p:sp>
        <p:nvSpPr>
          <p:cNvPr id="11" name="PlaceHolder 10"/>
          <p:cNvSpPr>
            <a:spLocks noGrp="1"/>
          </p:cNvSpPr>
          <p:nvPr>
            <p:ph type="dt" idx="7"/>
          </p:nvPr>
        </p:nvSpPr>
        <p:spPr/>
        <p:txBody>
          <a:bodyPr/>
          <a:p>
            <a:r>
              <a:rPr lang="en-IL"/>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6F61FCA6-9002-42F8-8267-CF4195E1AE01}" type="slidenum">
              <a:t>&lt;#&gt;</a:t>
            </a:fld>
          </a:p>
        </p:txBody>
      </p:sp>
      <p:sp>
        <p:nvSpPr>
          <p:cNvPr id="4" name="PlaceHolder 3"/>
          <p:cNvSpPr>
            <a:spLocks noGrp="1"/>
          </p:cNvSpPr>
          <p:nvPr>
            <p:ph type="dt" idx="10"/>
          </p:nvPr>
        </p:nvSpPr>
        <p:spPr/>
        <p:txBody>
          <a:bodyPr/>
          <a:p>
            <a:r>
              <a:rPr lang="en-IL"/>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59" name="PlaceHolder 2"/>
          <p:cNvSpPr>
            <a:spLocks noGrp="1"/>
          </p:cNvSpPr>
          <p:nvPr>
            <p:ph type="subTitle"/>
          </p:nvPr>
        </p:nvSpPr>
        <p:spPr>
          <a:xfrm>
            <a:off x="8094960" y="1041480"/>
            <a:ext cx="3062880" cy="477468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768A9E3-C618-4B12-9337-D0637942243A}" type="slidenum">
              <a:t>&lt;#&gt;</a:t>
            </a:fld>
          </a:p>
        </p:txBody>
      </p:sp>
      <p:sp>
        <p:nvSpPr>
          <p:cNvPr id="6" name="PlaceHolder 5"/>
          <p:cNvSpPr>
            <a:spLocks noGrp="1"/>
          </p:cNvSpPr>
          <p:nvPr>
            <p:ph type="dt" idx="10"/>
          </p:nvPr>
        </p:nvSpPr>
        <p:spPr/>
        <p:txBody>
          <a:bodyPr/>
          <a:p>
            <a:r>
              <a:rPr lang="en-IL"/>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61" name="PlaceHolder 2"/>
          <p:cNvSpPr>
            <a:spLocks noGrp="1"/>
          </p:cNvSpPr>
          <p:nvPr>
            <p:ph/>
          </p:nvPr>
        </p:nvSpPr>
        <p:spPr>
          <a:xfrm>
            <a:off x="8094960" y="1041480"/>
            <a:ext cx="306288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14F98D9-1852-44CE-84AD-59E6313C67D7}" type="slidenum">
              <a:t>&lt;#&gt;</a:t>
            </a:fld>
          </a:p>
        </p:txBody>
      </p:sp>
      <p:sp>
        <p:nvSpPr>
          <p:cNvPr id="6" name="PlaceHolder 5"/>
          <p:cNvSpPr>
            <a:spLocks noGrp="1"/>
          </p:cNvSpPr>
          <p:nvPr>
            <p:ph type="dt" idx="10"/>
          </p:nvPr>
        </p:nvSpPr>
        <p:spPr/>
        <p:txBody>
          <a:bodyPr/>
          <a:p>
            <a:r>
              <a:rPr lang="en-IL"/>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21"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22"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DB1E7E7-7E1A-4D67-8D2B-A38A25A1B089}" type="slidenum">
              <a:t>&lt;#&gt;</a:t>
            </a:fld>
          </a:p>
        </p:txBody>
      </p:sp>
      <p:sp>
        <p:nvSpPr>
          <p:cNvPr id="7" name="PlaceHolder 6"/>
          <p:cNvSpPr>
            <a:spLocks noGrp="1"/>
          </p:cNvSpPr>
          <p:nvPr>
            <p:ph type="dt" idx="1"/>
          </p:nvPr>
        </p:nvSpPr>
        <p:spPr/>
        <p:txBody>
          <a:bodyPr/>
          <a:p>
            <a:r>
              <a:rPr lang="en-IL"/>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63"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64"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A351D36F-800C-4198-B8E7-C0E46F3624BD}" type="slidenum">
              <a:t>&lt;#&gt;</a:t>
            </a:fld>
          </a:p>
        </p:txBody>
      </p:sp>
      <p:sp>
        <p:nvSpPr>
          <p:cNvPr id="7" name="PlaceHolder 6"/>
          <p:cNvSpPr>
            <a:spLocks noGrp="1"/>
          </p:cNvSpPr>
          <p:nvPr>
            <p:ph type="dt" idx="10"/>
          </p:nvPr>
        </p:nvSpPr>
        <p:spPr/>
        <p:txBody>
          <a:bodyPr/>
          <a:p>
            <a:r>
              <a:rPr lang="en-IL"/>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AD0228C0-7996-4A84-8036-7AD42FE87742}" type="slidenum">
              <a:t>&lt;#&gt;</a:t>
            </a:fld>
          </a:p>
        </p:txBody>
      </p:sp>
      <p:sp>
        <p:nvSpPr>
          <p:cNvPr id="5" name="PlaceHolder 4"/>
          <p:cNvSpPr>
            <a:spLocks noGrp="1"/>
          </p:cNvSpPr>
          <p:nvPr>
            <p:ph type="dt" idx="10"/>
          </p:nvPr>
        </p:nvSpPr>
        <p:spPr/>
        <p:txBody>
          <a:bodyPr/>
          <a:p>
            <a:r>
              <a:rPr lang="en-IL"/>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295280" y="1883880"/>
            <a:ext cx="6241320" cy="635760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A84687BB-8C18-420B-8478-73E99B4C8950}" type="slidenum">
              <a:t>&lt;#&gt;</a:t>
            </a:fld>
          </a:p>
        </p:txBody>
      </p:sp>
      <p:sp>
        <p:nvSpPr>
          <p:cNvPr id="5" name="PlaceHolder 4"/>
          <p:cNvSpPr>
            <a:spLocks noGrp="1"/>
          </p:cNvSpPr>
          <p:nvPr>
            <p:ph type="dt" idx="10"/>
          </p:nvPr>
        </p:nvSpPr>
        <p:spPr/>
        <p:txBody>
          <a:bodyPr/>
          <a:p>
            <a:r>
              <a:rPr lang="en-IL"/>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68"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69"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70"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0B71589-1C00-47C7-957D-4DE7BF0F4D03}" type="slidenum">
              <a:t>&lt;#&gt;</a:t>
            </a:fld>
          </a:p>
        </p:txBody>
      </p:sp>
      <p:sp>
        <p:nvSpPr>
          <p:cNvPr id="8" name="PlaceHolder 7"/>
          <p:cNvSpPr>
            <a:spLocks noGrp="1"/>
          </p:cNvSpPr>
          <p:nvPr>
            <p:ph type="dt" idx="10"/>
          </p:nvPr>
        </p:nvSpPr>
        <p:spPr/>
        <p:txBody>
          <a:bodyPr/>
          <a:p>
            <a:r>
              <a:rPr lang="en-IL"/>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72"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73"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74" name="PlaceHolder 4"/>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7A572E1-2637-4B47-B8A7-3A3F152430DC}" type="slidenum">
              <a:t>&lt;#&gt;</a:t>
            </a:fld>
          </a:p>
        </p:txBody>
      </p:sp>
      <p:sp>
        <p:nvSpPr>
          <p:cNvPr id="8" name="PlaceHolder 7"/>
          <p:cNvSpPr>
            <a:spLocks noGrp="1"/>
          </p:cNvSpPr>
          <p:nvPr>
            <p:ph type="dt" idx="10"/>
          </p:nvPr>
        </p:nvSpPr>
        <p:spPr/>
        <p:txBody>
          <a:bodyPr/>
          <a:p>
            <a:r>
              <a:rPr lang="en-IL"/>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76"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77"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78" name="PlaceHolder 4"/>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8A029BB-BFCE-4B69-B8B7-B6353E4180FA}" type="slidenum">
              <a:t>&lt;#&gt;</a:t>
            </a:fld>
          </a:p>
        </p:txBody>
      </p:sp>
      <p:sp>
        <p:nvSpPr>
          <p:cNvPr id="8" name="PlaceHolder 7"/>
          <p:cNvSpPr>
            <a:spLocks noGrp="1"/>
          </p:cNvSpPr>
          <p:nvPr>
            <p:ph type="dt" idx="10"/>
          </p:nvPr>
        </p:nvSpPr>
        <p:spPr/>
        <p:txBody>
          <a:bodyPr/>
          <a:p>
            <a:r>
              <a:rPr lang="en-IL"/>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80" name="PlaceHolder 2"/>
          <p:cNvSpPr>
            <a:spLocks noGrp="1"/>
          </p:cNvSpPr>
          <p:nvPr>
            <p:ph/>
          </p:nvPr>
        </p:nvSpPr>
        <p:spPr>
          <a:xfrm>
            <a:off x="8094960" y="104148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81" name="PlaceHolder 3"/>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1A020BCF-AD86-47B0-B487-E3D205189B8A}" type="slidenum">
              <a:t>&lt;#&gt;</a:t>
            </a:fld>
          </a:p>
        </p:txBody>
      </p:sp>
      <p:sp>
        <p:nvSpPr>
          <p:cNvPr id="7" name="PlaceHolder 6"/>
          <p:cNvSpPr>
            <a:spLocks noGrp="1"/>
          </p:cNvSpPr>
          <p:nvPr>
            <p:ph type="dt" idx="10"/>
          </p:nvPr>
        </p:nvSpPr>
        <p:spPr/>
        <p:txBody>
          <a:bodyPr/>
          <a:p>
            <a:r>
              <a:rPr lang="en-IL"/>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83"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84"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85"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186" name="PlaceHolder 5"/>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85B5467-ADF9-4714-BE57-2B9DC45BAC0A}" type="slidenum">
              <a:t>&lt;#&gt;</a:t>
            </a:fld>
          </a:p>
        </p:txBody>
      </p:sp>
      <p:sp>
        <p:nvSpPr>
          <p:cNvPr id="9" name="PlaceHolder 8"/>
          <p:cNvSpPr>
            <a:spLocks noGrp="1"/>
          </p:cNvSpPr>
          <p:nvPr>
            <p:ph type="dt" idx="10"/>
          </p:nvPr>
        </p:nvSpPr>
        <p:spPr/>
        <p:txBody>
          <a:bodyPr/>
          <a:p>
            <a:r>
              <a:rPr lang="en-IL"/>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188" name="PlaceHolder 2"/>
          <p:cNvSpPr>
            <a:spLocks noGrp="1"/>
          </p:cNvSpPr>
          <p:nvPr>
            <p:ph/>
          </p:nvPr>
        </p:nvSpPr>
        <p:spPr>
          <a:xfrm>
            <a:off x="809496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89" name="PlaceHolder 3"/>
          <p:cNvSpPr>
            <a:spLocks noGrp="1"/>
          </p:cNvSpPr>
          <p:nvPr>
            <p:ph/>
          </p:nvPr>
        </p:nvSpPr>
        <p:spPr>
          <a:xfrm>
            <a:off x="913068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90" name="PlaceHolder 4"/>
          <p:cNvSpPr>
            <a:spLocks noGrp="1"/>
          </p:cNvSpPr>
          <p:nvPr>
            <p:ph/>
          </p:nvPr>
        </p:nvSpPr>
        <p:spPr>
          <a:xfrm>
            <a:off x="10166400" y="104148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91" name="PlaceHolder 5"/>
          <p:cNvSpPr>
            <a:spLocks noGrp="1"/>
          </p:cNvSpPr>
          <p:nvPr>
            <p:ph/>
          </p:nvPr>
        </p:nvSpPr>
        <p:spPr>
          <a:xfrm>
            <a:off x="809496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92" name="PlaceHolder 6"/>
          <p:cNvSpPr>
            <a:spLocks noGrp="1"/>
          </p:cNvSpPr>
          <p:nvPr>
            <p:ph/>
          </p:nvPr>
        </p:nvSpPr>
        <p:spPr>
          <a:xfrm>
            <a:off x="913068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193" name="PlaceHolder 7"/>
          <p:cNvSpPr>
            <a:spLocks noGrp="1"/>
          </p:cNvSpPr>
          <p:nvPr>
            <p:ph/>
          </p:nvPr>
        </p:nvSpPr>
        <p:spPr>
          <a:xfrm>
            <a:off x="10166400" y="3535560"/>
            <a:ext cx="986040" cy="2277360"/>
          </a:xfrm>
          <a:prstGeom prst="rect">
            <a:avLst/>
          </a:prstGeom>
          <a:noFill/>
          <a:ln w="0">
            <a:noFill/>
          </a:ln>
        </p:spPr>
        <p:txBody>
          <a:bodyPr lIns="0" rIns="0" tIns="0" bIns="0" anchor="t">
            <a:normAutofit fontScale="88000"/>
          </a:bodyPr>
          <a:p>
            <a:pPr algn="r" rtl="1">
              <a:spcBef>
                <a:spcPts val="1417"/>
              </a:spcBef>
              <a:buNone/>
            </a:pPr>
            <a:endParaRPr b="0" lang="en-US" sz="2400" spc="-1" strike="noStrike">
              <a:solidFill>
                <a:srgbClr val="262626"/>
              </a:solidFill>
              <a:latin typeface="Garamond"/>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2E3ACFF5-7E07-44EA-B6F6-20A9EF684A85}" type="slidenum">
              <a:t>&lt;#&gt;</a:t>
            </a:fld>
          </a:p>
        </p:txBody>
      </p:sp>
      <p:sp>
        <p:nvSpPr>
          <p:cNvPr id="11" name="PlaceHolder 10"/>
          <p:cNvSpPr>
            <a:spLocks noGrp="1"/>
          </p:cNvSpPr>
          <p:nvPr>
            <p:ph type="dt" idx="10"/>
          </p:nvPr>
        </p:nvSpPr>
        <p:spPr/>
        <p:txBody>
          <a:bodyPr/>
          <a:p>
            <a:r>
              <a:rPr lang="en-IL"/>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AC23198-DB66-4FA3-8B0C-18E973B8244A}" type="slidenum">
              <a:t>&lt;#&gt;</a:t>
            </a:fld>
          </a:p>
        </p:txBody>
      </p:sp>
      <p:sp>
        <p:nvSpPr>
          <p:cNvPr id="5" name="PlaceHolder 4"/>
          <p:cNvSpPr>
            <a:spLocks noGrp="1"/>
          </p:cNvSpPr>
          <p:nvPr>
            <p:ph type="dt" idx="1"/>
          </p:nvPr>
        </p:nvSpPr>
        <p:spPr/>
        <p:txBody>
          <a:bodyPr/>
          <a:p>
            <a:r>
              <a:rPr lang="en-IL"/>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295280" y="1883880"/>
            <a:ext cx="6241320" cy="6357600"/>
          </a:xfrm>
          <a:prstGeom prst="rect">
            <a:avLst/>
          </a:prstGeom>
          <a:noFill/>
          <a:ln w="0">
            <a:noFill/>
          </a:ln>
        </p:spPr>
        <p:txBody>
          <a:bodyPr lIns="0" rIns="0" tIns="0" bIns="0" anchor="ctr">
            <a:noAutofit/>
          </a:bodyPr>
          <a:p>
            <a:pPr algn="ctr">
              <a:buNone/>
            </a:pPr>
            <a:endParaRPr b="0" lang="en-IL"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806E85C-60B7-45C6-88A9-848008769EF9}" type="slidenum">
              <a:t>&lt;#&gt;</a:t>
            </a:fld>
          </a:p>
        </p:txBody>
      </p:sp>
      <p:sp>
        <p:nvSpPr>
          <p:cNvPr id="5" name="PlaceHolder 4"/>
          <p:cNvSpPr>
            <a:spLocks noGrp="1"/>
          </p:cNvSpPr>
          <p:nvPr>
            <p:ph type="dt" idx="1"/>
          </p:nvPr>
        </p:nvSpPr>
        <p:spPr/>
        <p:txBody>
          <a:bodyPr/>
          <a:p>
            <a:r>
              <a:rPr lang="en-IL"/>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26"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27" name="PlaceHolder 3"/>
          <p:cNvSpPr>
            <a:spLocks noGrp="1"/>
          </p:cNvSpPr>
          <p:nvPr>
            <p:ph/>
          </p:nvPr>
        </p:nvSpPr>
        <p:spPr>
          <a:xfrm>
            <a:off x="96645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28" name="PlaceHolder 4"/>
          <p:cNvSpPr>
            <a:spLocks noGrp="1"/>
          </p:cNvSpPr>
          <p:nvPr>
            <p:ph/>
          </p:nvPr>
        </p:nvSpPr>
        <p:spPr>
          <a:xfrm>
            <a:off x="80949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E4F4E91-D507-49AB-9C69-9C8602F612CA}" type="slidenum">
              <a:t>&lt;#&gt;</a:t>
            </a:fld>
          </a:p>
        </p:txBody>
      </p:sp>
      <p:sp>
        <p:nvSpPr>
          <p:cNvPr id="8" name="PlaceHolder 7"/>
          <p:cNvSpPr>
            <a:spLocks noGrp="1"/>
          </p:cNvSpPr>
          <p:nvPr>
            <p:ph type="dt" idx="1"/>
          </p:nvPr>
        </p:nvSpPr>
        <p:spPr/>
        <p:txBody>
          <a:bodyPr/>
          <a:p>
            <a:r>
              <a:rPr lang="en-IL"/>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0" name="PlaceHolder 2"/>
          <p:cNvSpPr>
            <a:spLocks noGrp="1"/>
          </p:cNvSpPr>
          <p:nvPr>
            <p:ph/>
          </p:nvPr>
        </p:nvSpPr>
        <p:spPr>
          <a:xfrm>
            <a:off x="8094960" y="1041480"/>
            <a:ext cx="1494360" cy="477468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31"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32" name="PlaceHolder 4"/>
          <p:cNvSpPr>
            <a:spLocks noGrp="1"/>
          </p:cNvSpPr>
          <p:nvPr>
            <p:ph/>
          </p:nvPr>
        </p:nvSpPr>
        <p:spPr>
          <a:xfrm>
            <a:off x="9664560" y="353556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A737929-443A-4697-ABDF-96225E3820B1}" type="slidenum">
              <a:t>&lt;#&gt;</a:t>
            </a:fld>
          </a:p>
        </p:txBody>
      </p:sp>
      <p:sp>
        <p:nvSpPr>
          <p:cNvPr id="8" name="PlaceHolder 7"/>
          <p:cNvSpPr>
            <a:spLocks noGrp="1"/>
          </p:cNvSpPr>
          <p:nvPr>
            <p:ph type="dt" idx="1"/>
          </p:nvPr>
        </p:nvSpPr>
        <p:spPr/>
        <p:txBody>
          <a:bodyPr/>
          <a:p>
            <a:r>
              <a:rPr lang="en-IL"/>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295280" y="1883880"/>
            <a:ext cx="6241320" cy="1371240"/>
          </a:xfrm>
          <a:prstGeom prst="rect">
            <a:avLst/>
          </a:prstGeom>
          <a:noFill/>
          <a:ln w="0">
            <a:noFill/>
          </a:ln>
        </p:spPr>
        <p:txBody>
          <a:bodyPr lIns="0" rIns="0" tIns="0" bIns="0" anchor="ctr">
            <a:noAutofit/>
          </a:bodyPr>
          <a:p>
            <a:endParaRPr b="0" lang="en-US" sz="1800" spc="-1" strike="noStrike">
              <a:solidFill>
                <a:srgbClr val="000000"/>
              </a:solidFill>
              <a:latin typeface="Garamond"/>
            </a:endParaRPr>
          </a:p>
        </p:txBody>
      </p:sp>
      <p:sp>
        <p:nvSpPr>
          <p:cNvPr id="34" name="PlaceHolder 2"/>
          <p:cNvSpPr>
            <a:spLocks noGrp="1"/>
          </p:cNvSpPr>
          <p:nvPr>
            <p:ph/>
          </p:nvPr>
        </p:nvSpPr>
        <p:spPr>
          <a:xfrm>
            <a:off x="80949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35" name="PlaceHolder 3"/>
          <p:cNvSpPr>
            <a:spLocks noGrp="1"/>
          </p:cNvSpPr>
          <p:nvPr>
            <p:ph/>
          </p:nvPr>
        </p:nvSpPr>
        <p:spPr>
          <a:xfrm>
            <a:off x="9664560" y="1041480"/>
            <a:ext cx="149436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36" name="PlaceHolder 4"/>
          <p:cNvSpPr>
            <a:spLocks noGrp="1"/>
          </p:cNvSpPr>
          <p:nvPr>
            <p:ph/>
          </p:nvPr>
        </p:nvSpPr>
        <p:spPr>
          <a:xfrm>
            <a:off x="8094960" y="3535560"/>
            <a:ext cx="3062880" cy="2277360"/>
          </a:xfrm>
          <a:prstGeom prst="rect">
            <a:avLst/>
          </a:prstGeom>
          <a:noFill/>
          <a:ln w="0">
            <a:noFill/>
          </a:ln>
        </p:spPr>
        <p:txBody>
          <a:bodyPr lIns="0" rIns="0" tIns="0" bIns="0" anchor="t">
            <a:normAutofit/>
          </a:bodyPr>
          <a:p>
            <a:pPr algn="r" rtl="1">
              <a:spcBef>
                <a:spcPts val="1417"/>
              </a:spcBef>
              <a:buNone/>
            </a:pPr>
            <a:endParaRPr b="0" lang="en-US" sz="2400" spc="-1" strike="noStrike">
              <a:solidFill>
                <a:srgbClr val="262626"/>
              </a:solidFill>
              <a:latin typeface="Garamond"/>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B748286-E587-4DC4-A142-07448A37B366}" type="slidenum">
              <a:t>&lt;#&gt;</a:t>
            </a:fld>
          </a:p>
        </p:txBody>
      </p:sp>
      <p:sp>
        <p:nvSpPr>
          <p:cNvPr id="8" name="PlaceHolder 7"/>
          <p:cNvSpPr>
            <a:spLocks noGrp="1"/>
          </p:cNvSpPr>
          <p:nvPr>
            <p:ph type="dt" idx="1"/>
          </p:nvPr>
        </p:nvSpPr>
        <p:spPr/>
        <p:txBody>
          <a:bodyPr/>
          <a:p>
            <a:r>
              <a:rPr lang="en-IL"/>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0" name="Group 6"/>
          <p:cNvGrpSpPr/>
          <p:nvPr/>
        </p:nvGrpSpPr>
        <p:grpSpPr>
          <a:xfrm>
            <a:off x="-15840" y="0"/>
            <a:ext cx="12229560" cy="6855840"/>
            <a:chOff x="-15840" y="0"/>
            <a:chExt cx="12229560" cy="6855840"/>
          </a:xfrm>
        </p:grpSpPr>
        <p:pic>
          <p:nvPicPr>
            <p:cNvPr id="1" name="Picture 7" descr="HD-PanelContent.png"/>
            <p:cNvPicPr/>
            <p:nvPr/>
          </p:nvPicPr>
          <p:blipFill>
            <a:blip r:embed="rId3"/>
            <a:stretch/>
          </p:blipFill>
          <p:spPr>
            <a:xfrm>
              <a:off x="0" y="0"/>
              <a:ext cx="12188520" cy="6855840"/>
            </a:xfrm>
            <a:prstGeom prst="rect">
              <a:avLst/>
            </a:prstGeom>
            <a:ln w="0">
              <a:noFill/>
            </a:ln>
          </p:spPr>
        </p:pic>
        <p:sp>
          <p:nvSpPr>
            <p:cNvPr id="2" name="Rectangle 8"/>
            <p:cNvSpPr/>
            <p:nvPr/>
          </p:nvSpPr>
          <p:spPr>
            <a:xfrm>
              <a:off x="608040" y="609480"/>
              <a:ext cx="10972440" cy="563832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descr="HDRibbonContent-UniformTrim.png"/>
            <p:cNvPicPr/>
            <p:nvPr/>
          </p:nvPicPr>
          <p:blipFill>
            <a:blip r:embed="rId4"/>
            <a:stretch/>
          </p:blipFill>
          <p:spPr>
            <a:xfrm>
              <a:off x="-15840" y="3153960"/>
              <a:ext cx="776880" cy="606240"/>
            </a:xfrm>
            <a:prstGeom prst="rect">
              <a:avLst/>
            </a:prstGeom>
            <a:ln w="0">
              <a:noFill/>
            </a:ln>
          </p:spPr>
        </p:pic>
        <p:pic>
          <p:nvPicPr>
            <p:cNvPr id="4" name="Picture 10" descr="HDRibbonContent-UniformTrim.png"/>
            <p:cNvPicPr/>
            <p:nvPr/>
          </p:nvPicPr>
          <p:blipFill>
            <a:blip r:embed="rId5"/>
            <a:stretch/>
          </p:blipFill>
          <p:spPr>
            <a:xfrm>
              <a:off x="11436840" y="3153960"/>
              <a:ext cx="776880" cy="606240"/>
            </a:xfrm>
            <a:prstGeom prst="rect">
              <a:avLst/>
            </a:prstGeom>
            <a:ln w="0">
              <a:noFill/>
            </a:ln>
          </p:spPr>
        </p:pic>
      </p:grpSp>
      <p:grpSp>
        <p:nvGrpSpPr>
          <p:cNvPr id="5" name="Group 6"/>
          <p:cNvGrpSpPr/>
          <p:nvPr/>
        </p:nvGrpSpPr>
        <p:grpSpPr>
          <a:xfrm>
            <a:off x="-16920" y="0"/>
            <a:ext cx="12230640" cy="6855840"/>
            <a:chOff x="-16920" y="0"/>
            <a:chExt cx="12230640" cy="6855840"/>
          </a:xfrm>
        </p:grpSpPr>
        <p:pic>
          <p:nvPicPr>
            <p:cNvPr id="6" name="Picture 15" descr="HD-PanelTitleR1.png"/>
            <p:cNvPicPr/>
            <p:nvPr/>
          </p:nvPicPr>
          <p:blipFill>
            <a:blip r:embed="rId6"/>
            <a:stretch/>
          </p:blipFill>
          <p:spPr>
            <a:xfrm>
              <a:off x="0" y="0"/>
              <a:ext cx="12188520" cy="6855840"/>
            </a:xfrm>
            <a:prstGeom prst="rect">
              <a:avLst/>
            </a:prstGeom>
            <a:ln w="0">
              <a:noFill/>
            </a:ln>
          </p:spPr>
        </p:pic>
        <p:sp>
          <p:nvSpPr>
            <p:cNvPr id="7" name="Rectangle 25"/>
            <p:cNvSpPr/>
            <p:nvPr/>
          </p:nvSpPr>
          <p:spPr>
            <a:xfrm>
              <a:off x="2328480" y="1540800"/>
              <a:ext cx="7543440" cy="383508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descr="HDRibbonTitle-UniformTrim.png"/>
            <p:cNvPicPr/>
            <p:nvPr/>
          </p:nvPicPr>
          <p:blipFill>
            <a:blip r:embed="rId7"/>
            <a:stretch/>
          </p:blipFill>
          <p:spPr>
            <a:xfrm>
              <a:off x="-16920" y="3147480"/>
              <a:ext cx="2477520" cy="612360"/>
            </a:xfrm>
            <a:prstGeom prst="rect">
              <a:avLst/>
            </a:prstGeom>
            <a:ln w="0">
              <a:noFill/>
            </a:ln>
          </p:spPr>
        </p:pic>
        <p:pic>
          <p:nvPicPr>
            <p:cNvPr id="9" name="Picture 19" descr="HDRibbonTitle-UniformTrim.png"/>
            <p:cNvPicPr/>
            <p:nvPr/>
          </p:nvPicPr>
          <p:blipFill>
            <a:blip r:embed="rId8"/>
            <a:stretch/>
          </p:blipFill>
          <p:spPr>
            <a:xfrm>
              <a:off x="9736200" y="3147480"/>
              <a:ext cx="2477520" cy="612360"/>
            </a:xfrm>
            <a:prstGeom prst="rect">
              <a:avLst/>
            </a:prstGeom>
            <a:ln w="0">
              <a:noFill/>
            </a:ln>
          </p:spPr>
        </p:pic>
      </p:grpSp>
      <p:sp>
        <p:nvSpPr>
          <p:cNvPr id="10" name="PlaceHolder 1"/>
          <p:cNvSpPr>
            <a:spLocks noGrp="1"/>
          </p:cNvSpPr>
          <p:nvPr>
            <p:ph type="title"/>
          </p:nvPr>
        </p:nvSpPr>
        <p:spPr>
          <a:xfrm>
            <a:off x="2692440" y="1871280"/>
            <a:ext cx="6815160" cy="1515240"/>
          </a:xfrm>
          <a:prstGeom prst="rect">
            <a:avLst/>
          </a:prstGeom>
          <a:noFill/>
          <a:ln w="0">
            <a:noFill/>
          </a:ln>
        </p:spPr>
        <p:txBody>
          <a:bodyPr anchor="b">
            <a:noAutofit/>
          </a:bodyPr>
          <a:p>
            <a:pPr algn="ctr" rtl="1">
              <a:lnSpc>
                <a:spcPct val="100000"/>
              </a:lnSpc>
              <a:buNone/>
            </a:pPr>
            <a:r>
              <a:rPr b="0" lang="he-IL" sz="5400" spc="-1" strike="noStrike">
                <a:solidFill>
                  <a:srgbClr val="262626"/>
                </a:solidFill>
                <a:latin typeface="Garamond"/>
              </a:rPr>
              <a:t>לחץ כדי לערוך סגנון כותרת של תבנית בסיס</a:t>
            </a:r>
            <a:endParaRPr b="0" lang="en-US" sz="5400" spc="-1" strike="noStrike">
              <a:solidFill>
                <a:srgbClr val="000000"/>
              </a:solidFill>
              <a:latin typeface="Garamond"/>
            </a:endParaRPr>
          </a:p>
        </p:txBody>
      </p:sp>
      <p:sp>
        <p:nvSpPr>
          <p:cNvPr id="11" name="PlaceHolder 2"/>
          <p:cNvSpPr>
            <a:spLocks noGrp="1"/>
          </p:cNvSpPr>
          <p:nvPr>
            <p:ph type="dt" idx="1"/>
          </p:nvPr>
        </p:nvSpPr>
        <p:spPr>
          <a:xfrm>
            <a:off x="7983360" y="5037840"/>
            <a:ext cx="89712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r>
              <a:rPr b="0" lang="en-IL" sz="1000" spc="-1" strike="noStrike">
                <a:solidFill>
                  <a:srgbClr val="000000"/>
                </a:solidFill>
                <a:latin typeface="Garamond"/>
              </a:rPr>
              <a:t>&lt;תאריך/שעה&gt;</a:t>
            </a:r>
            <a:endParaRPr b="0" lang="en-IL" sz="1000" spc="-1" strike="noStrike">
              <a:latin typeface="Times New Roman"/>
            </a:endParaRPr>
          </a:p>
        </p:txBody>
      </p:sp>
      <p:sp>
        <p:nvSpPr>
          <p:cNvPr id="12" name="PlaceHolder 3"/>
          <p:cNvSpPr>
            <a:spLocks noGrp="1"/>
          </p:cNvSpPr>
          <p:nvPr>
            <p:ph type="ftr" idx="2"/>
          </p:nvPr>
        </p:nvSpPr>
        <p:spPr>
          <a:xfrm>
            <a:off x="2692440" y="5037840"/>
            <a:ext cx="5214240" cy="279000"/>
          </a:xfrm>
          <a:prstGeom prst="rect">
            <a:avLst/>
          </a:prstGeom>
          <a:noFill/>
          <a:ln w="0">
            <a:noFill/>
          </a:ln>
        </p:spPr>
        <p:txBody>
          <a:bodyPr anchor="ctr">
            <a:noAutofit/>
          </a:bodyPr>
          <a:lstStyle>
            <a:lvl1pPr algn="ctr">
              <a:buNone/>
              <a:defRPr b="0" lang="en-IL" sz="1400" spc="-1" strike="noStrike">
                <a:latin typeface="Times New Roman"/>
              </a:defRPr>
            </a:lvl1pPr>
          </a:lstStyle>
          <a:p>
            <a:pPr algn="ctr">
              <a:buNone/>
            </a:pPr>
            <a:r>
              <a:rPr b="0" lang="en-IL" sz="1400" spc="-1" strike="noStrike">
                <a:latin typeface="Times New Roman"/>
              </a:rPr>
              <a:t>&lt;כותרת תחתונה&gt;</a:t>
            </a:r>
            <a:endParaRPr b="0" lang="en-IL" sz="1400" spc="-1" strike="noStrike">
              <a:latin typeface="Times New Roman"/>
            </a:endParaRPr>
          </a:p>
        </p:txBody>
      </p:sp>
      <p:sp>
        <p:nvSpPr>
          <p:cNvPr id="13" name="PlaceHolder 4"/>
          <p:cNvSpPr>
            <a:spLocks noGrp="1"/>
          </p:cNvSpPr>
          <p:nvPr>
            <p:ph type="sldNum" idx="3"/>
          </p:nvPr>
        </p:nvSpPr>
        <p:spPr>
          <a:xfrm>
            <a:off x="8956800" y="5037840"/>
            <a:ext cx="55080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fld id="{57C1F6CF-AD99-4F56-8839-218ED3A71646}" type="slidenum">
              <a:rPr b="0" lang="en-IL" sz="1000" spc="-1" strike="noStrike">
                <a:solidFill>
                  <a:srgbClr val="000000"/>
                </a:solidFill>
                <a:latin typeface="Garamond"/>
              </a:rPr>
              <a:t>&lt;מספר&gt;</a:t>
            </a:fld>
            <a:endParaRPr b="0" lang="en-IL" sz="1000" spc="-1" strike="noStrike">
              <a:latin typeface="Times New Roman"/>
            </a:endParaRPr>
          </a:p>
        </p:txBody>
      </p:sp>
      <p:sp>
        <p:nvSpPr>
          <p:cNvPr id="14" name="Straight Connector 14"/>
          <p:cNvSpPr/>
          <p:nvPr/>
        </p:nvSpPr>
        <p:spPr>
          <a:xfrm>
            <a:off x="2692080" y="3521880"/>
            <a:ext cx="6815880" cy="360"/>
          </a:xfrm>
          <a:prstGeom prst="line">
            <a:avLst/>
          </a:prstGeom>
          <a:ln>
            <a:solidFill>
              <a:srgbClr val="83992a"/>
            </a:solidFill>
            <a:round/>
          </a:ln>
        </p:spPr>
        <p:style>
          <a:lnRef idx="2">
            <a:schemeClr val="accent1"/>
          </a:lnRef>
          <a:fillRef idx="0">
            <a:schemeClr val="accent1"/>
          </a:fillRef>
          <a:effectRef idx="1">
            <a:schemeClr val="accent1"/>
          </a:effectRef>
          <a:fontRef idx="minor"/>
        </p:style>
      </p:sp>
      <p:sp>
        <p:nvSpPr>
          <p:cNvPr id="1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gn="r" rtl="1">
              <a:spcBef>
                <a:spcPts val="1417"/>
              </a:spcBef>
              <a:buClr>
                <a:srgbClr val="000000"/>
              </a:buClr>
              <a:buSzPct val="45000"/>
              <a:buFont typeface="Wingdings" charset="2"/>
              <a:buChar char=""/>
            </a:pPr>
            <a:r>
              <a:rPr b="0" lang="he-IL" sz="2400" spc="-1" strike="noStrike">
                <a:solidFill>
                  <a:srgbClr val="262626"/>
                </a:solidFill>
                <a:latin typeface="Garamond"/>
              </a:rPr>
              <a:t>יש ללחוץ כדי לערוך את עיצוב </a:t>
            </a:r>
            <a:r>
              <a:rPr b="0" lang="he-IL" sz="2400" spc="-1" strike="noStrike">
                <a:solidFill>
                  <a:srgbClr val="262626"/>
                </a:solidFill>
                <a:latin typeface="Garamond"/>
              </a:rPr>
              <a:t>מתאר הכותרת</a:t>
            </a:r>
            <a:endParaRPr b="0" lang="en-US" sz="2400" spc="-1" strike="noStrike">
              <a:solidFill>
                <a:srgbClr val="262626"/>
              </a:solidFill>
              <a:latin typeface="Garamond"/>
            </a:endParaRPr>
          </a:p>
          <a:p>
            <a:pPr lvl="1" marL="864000" indent="-324000" algn="r" rtl="1">
              <a:spcBef>
                <a:spcPts val="1134"/>
              </a:spcBef>
              <a:buClr>
                <a:srgbClr val="000000"/>
              </a:buClr>
              <a:buSzPct val="75000"/>
              <a:buFont typeface="Symbol" charset="2"/>
              <a:buChar char=""/>
            </a:pPr>
            <a:r>
              <a:rPr b="0" lang="he-IL" sz="1800" spc="-1" strike="noStrike">
                <a:solidFill>
                  <a:srgbClr val="262626"/>
                </a:solidFill>
                <a:latin typeface="Garamond"/>
              </a:rPr>
              <a:t>רמת מתאר שניה</a:t>
            </a:r>
            <a:endParaRPr b="0" lang="en-US" sz="1800" spc="-1" strike="noStrike">
              <a:solidFill>
                <a:srgbClr val="262626"/>
              </a:solidFill>
              <a:latin typeface="Garamond"/>
            </a:endParaRPr>
          </a:p>
          <a:p>
            <a:pPr lvl="2" marL="1296000" indent="-288000" algn="r" rtl="1">
              <a:spcBef>
                <a:spcPts val="850"/>
              </a:spcBef>
              <a:buClr>
                <a:srgbClr val="000000"/>
              </a:buClr>
              <a:buSzPct val="45000"/>
              <a:buFont typeface="Wingdings" charset="2"/>
              <a:buChar char=""/>
            </a:pPr>
            <a:r>
              <a:rPr b="0" lang="he-IL" sz="1600" spc="-1" strike="noStrike">
                <a:solidFill>
                  <a:srgbClr val="262626"/>
                </a:solidFill>
                <a:latin typeface="Garamond"/>
              </a:rPr>
              <a:t>רמת מתאר שלישית</a:t>
            </a:r>
            <a:endParaRPr b="0" lang="en-US" sz="1600" spc="-1" strike="noStrike">
              <a:solidFill>
                <a:srgbClr val="262626"/>
              </a:solidFill>
              <a:latin typeface="Garamond"/>
            </a:endParaRPr>
          </a:p>
          <a:p>
            <a:pPr lvl="3" marL="1728000" indent="-216000" algn="r" rtl="1">
              <a:spcBef>
                <a:spcPts val="567"/>
              </a:spcBef>
              <a:buClr>
                <a:srgbClr val="000000"/>
              </a:buClr>
              <a:buSzPct val="75000"/>
              <a:buFont typeface="Symbol" charset="2"/>
              <a:buChar char=""/>
            </a:pPr>
            <a:r>
              <a:rPr b="0" lang="he-IL" sz="1400" spc="-1" strike="noStrike">
                <a:solidFill>
                  <a:srgbClr val="262626"/>
                </a:solidFill>
                <a:latin typeface="Garamond"/>
              </a:rPr>
              <a:t>רמת מתאר רביעית</a:t>
            </a:r>
            <a:endParaRPr b="0" lang="en-US" sz="1400" spc="-1" strike="noStrike">
              <a:solidFill>
                <a:srgbClr val="262626"/>
              </a:solidFill>
              <a:latin typeface="Garamond"/>
            </a:endParaRPr>
          </a:p>
          <a:p>
            <a:pPr lvl="4" marL="2160000" indent="-216000" algn="r" rtl="1">
              <a:spcBef>
                <a:spcPts val="283"/>
              </a:spcBef>
              <a:buClr>
                <a:srgbClr val="000000"/>
              </a:buClr>
              <a:buSzPct val="45000"/>
              <a:buFont typeface="Wingdings" charset="2"/>
              <a:buChar char=""/>
            </a:pPr>
            <a:r>
              <a:rPr b="0" lang="he-IL" sz="2000" spc="-1" strike="noStrike">
                <a:solidFill>
                  <a:srgbClr val="262626"/>
                </a:solidFill>
                <a:latin typeface="Garamond"/>
              </a:rPr>
              <a:t>רמת מתאר חמישית</a:t>
            </a:r>
            <a:endParaRPr b="0" lang="en-US" sz="2000" spc="-1" strike="noStrike">
              <a:solidFill>
                <a:srgbClr val="262626"/>
              </a:solidFill>
              <a:latin typeface="Garamond"/>
            </a:endParaRPr>
          </a:p>
          <a:p>
            <a:pPr lvl="5" marL="2592000" indent="-216000" algn="r" rtl="1">
              <a:spcBef>
                <a:spcPts val="283"/>
              </a:spcBef>
              <a:buClr>
                <a:srgbClr val="000000"/>
              </a:buClr>
              <a:buSzPct val="45000"/>
              <a:buFont typeface="Wingdings" charset="2"/>
              <a:buChar char=""/>
            </a:pPr>
            <a:r>
              <a:rPr b="0" lang="he-IL" sz="2000" spc="-1" strike="noStrike">
                <a:solidFill>
                  <a:srgbClr val="262626"/>
                </a:solidFill>
                <a:latin typeface="Garamond"/>
              </a:rPr>
              <a:t>רמת מתאר שישית</a:t>
            </a:r>
            <a:endParaRPr b="0" lang="en-US" sz="2000" spc="-1" strike="noStrike">
              <a:solidFill>
                <a:srgbClr val="262626"/>
              </a:solidFill>
              <a:latin typeface="Garamond"/>
            </a:endParaRPr>
          </a:p>
          <a:p>
            <a:pPr lvl="6" marL="3024000" indent="-216000" algn="r" rtl="1">
              <a:spcBef>
                <a:spcPts val="283"/>
              </a:spcBef>
              <a:buClr>
                <a:srgbClr val="000000"/>
              </a:buClr>
              <a:buSzPct val="45000"/>
              <a:buFont typeface="Wingdings" charset="2"/>
              <a:buChar char=""/>
            </a:pPr>
            <a:r>
              <a:rPr b="0" lang="he-IL" sz="2000" spc="-1" strike="noStrike">
                <a:solidFill>
                  <a:srgbClr val="262626"/>
                </a:solidFill>
                <a:latin typeface="Garamond"/>
              </a:rPr>
              <a:t>רמת מתאר </a:t>
            </a:r>
            <a:r>
              <a:rPr b="0" lang="he-IL" sz="2000" spc="-1" strike="noStrike">
                <a:solidFill>
                  <a:srgbClr val="262626"/>
                </a:solidFill>
                <a:latin typeface="Garamond"/>
              </a:rPr>
              <a:t>שביעית</a:t>
            </a:r>
            <a:endParaRPr b="0" lang="en-US" sz="2000" spc="-1" strike="noStrike">
              <a:solidFill>
                <a:srgbClr val="262626"/>
              </a:solidFill>
              <a:latin typeface="Garamond"/>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52" name="Group 6"/>
          <p:cNvGrpSpPr/>
          <p:nvPr/>
        </p:nvGrpSpPr>
        <p:grpSpPr>
          <a:xfrm>
            <a:off x="-15840" y="0"/>
            <a:ext cx="12229560" cy="6855840"/>
            <a:chOff x="-15840" y="0"/>
            <a:chExt cx="12229560" cy="6855840"/>
          </a:xfrm>
        </p:grpSpPr>
        <p:pic>
          <p:nvPicPr>
            <p:cNvPr id="53" name="Picture 7" descr="HD-PanelContent.png"/>
            <p:cNvPicPr/>
            <p:nvPr/>
          </p:nvPicPr>
          <p:blipFill>
            <a:blip r:embed="rId3"/>
            <a:stretch/>
          </p:blipFill>
          <p:spPr>
            <a:xfrm>
              <a:off x="0" y="0"/>
              <a:ext cx="12188520" cy="6855840"/>
            </a:xfrm>
            <a:prstGeom prst="rect">
              <a:avLst/>
            </a:prstGeom>
            <a:ln w="0">
              <a:noFill/>
            </a:ln>
          </p:spPr>
        </p:pic>
        <p:sp>
          <p:nvSpPr>
            <p:cNvPr id="54" name="Rectangle 8"/>
            <p:cNvSpPr/>
            <p:nvPr/>
          </p:nvSpPr>
          <p:spPr>
            <a:xfrm>
              <a:off x="608040" y="609480"/>
              <a:ext cx="10972440" cy="563832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55" name="Picture 9" descr="HDRibbonContent-UniformTrim.png"/>
            <p:cNvPicPr/>
            <p:nvPr/>
          </p:nvPicPr>
          <p:blipFill>
            <a:blip r:embed="rId4"/>
            <a:stretch/>
          </p:blipFill>
          <p:spPr>
            <a:xfrm>
              <a:off x="-15840" y="3153960"/>
              <a:ext cx="776880" cy="606240"/>
            </a:xfrm>
            <a:prstGeom prst="rect">
              <a:avLst/>
            </a:prstGeom>
            <a:ln w="0">
              <a:noFill/>
            </a:ln>
          </p:spPr>
        </p:pic>
        <p:pic>
          <p:nvPicPr>
            <p:cNvPr id="56" name="Picture 10" descr="HDRibbonContent-UniformTrim.png"/>
            <p:cNvPicPr/>
            <p:nvPr/>
          </p:nvPicPr>
          <p:blipFill>
            <a:blip r:embed="rId5"/>
            <a:stretch/>
          </p:blipFill>
          <p:spPr>
            <a:xfrm>
              <a:off x="11436840" y="3153960"/>
              <a:ext cx="776880" cy="606240"/>
            </a:xfrm>
            <a:prstGeom prst="rect">
              <a:avLst/>
            </a:prstGeom>
            <a:ln w="0">
              <a:noFill/>
            </a:ln>
          </p:spPr>
        </p:pic>
      </p:grpSp>
      <p:sp>
        <p:nvSpPr>
          <p:cNvPr id="57" name="Straight Connector 7"/>
          <p:cNvSpPr/>
          <p:nvPr/>
        </p:nvSpPr>
        <p:spPr>
          <a:xfrm>
            <a:off x="1396080" y="2421360"/>
            <a:ext cx="9407160" cy="360"/>
          </a:xfrm>
          <a:prstGeom prst="line">
            <a:avLst/>
          </a:prstGeom>
          <a:ln>
            <a:solidFill>
              <a:srgbClr val="83992a"/>
            </a:solidFill>
            <a:round/>
          </a:ln>
        </p:spPr>
        <p:style>
          <a:lnRef idx="2">
            <a:schemeClr val="accent1"/>
          </a:lnRef>
          <a:fillRef idx="0">
            <a:schemeClr val="accent1"/>
          </a:fillRef>
          <a:effectRef idx="1">
            <a:schemeClr val="accent1"/>
          </a:effectRef>
          <a:fontRef idx="minor"/>
        </p:style>
      </p:sp>
      <p:sp>
        <p:nvSpPr>
          <p:cNvPr id="58" name="PlaceHolder 1"/>
          <p:cNvSpPr>
            <a:spLocks noGrp="1"/>
          </p:cNvSpPr>
          <p:nvPr>
            <p:ph type="title"/>
          </p:nvPr>
        </p:nvSpPr>
        <p:spPr>
          <a:xfrm>
            <a:off x="1295280" y="982080"/>
            <a:ext cx="9600840" cy="1303560"/>
          </a:xfrm>
          <a:prstGeom prst="rect">
            <a:avLst/>
          </a:prstGeom>
          <a:noFill/>
          <a:ln w="0">
            <a:noFill/>
          </a:ln>
        </p:spPr>
        <p:txBody>
          <a:bodyPr anchor="ctr">
            <a:noAutofit/>
          </a:bodyPr>
          <a:p>
            <a:pPr algn="ctr" rtl="1">
              <a:lnSpc>
                <a:spcPct val="100000"/>
              </a:lnSpc>
              <a:buNone/>
            </a:pPr>
            <a:r>
              <a:rPr b="0" lang="he-IL" sz="4400" spc="-1" strike="noStrike">
                <a:solidFill>
                  <a:srgbClr val="262626"/>
                </a:solidFill>
                <a:latin typeface="Garamond"/>
              </a:rPr>
              <a:t>לחץ כדי לערוך סגנון כותרת של תבנית בסיס</a:t>
            </a:r>
            <a:endParaRPr b="0" lang="en-US" sz="4400" spc="-1" strike="noStrike">
              <a:solidFill>
                <a:srgbClr val="000000"/>
              </a:solidFill>
              <a:latin typeface="Garamond"/>
            </a:endParaRPr>
          </a:p>
        </p:txBody>
      </p:sp>
      <p:sp>
        <p:nvSpPr>
          <p:cNvPr id="59" name="PlaceHolder 2"/>
          <p:cNvSpPr>
            <a:spLocks noGrp="1"/>
          </p:cNvSpPr>
          <p:nvPr>
            <p:ph type="body"/>
          </p:nvPr>
        </p:nvSpPr>
        <p:spPr>
          <a:xfrm>
            <a:off x="1298520" y="2560320"/>
            <a:ext cx="4717800" cy="3309840"/>
          </a:xfrm>
          <a:prstGeom prst="rect">
            <a:avLst/>
          </a:prstGeom>
          <a:noFill/>
          <a:ln w="0">
            <a:noFill/>
          </a:ln>
        </p:spPr>
        <p:txBody>
          <a:bodyPr anchor="t">
            <a:norm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262626"/>
                </a:solidFill>
                <a:latin typeface="Garamond"/>
              </a:rPr>
              <a:t>לחץ כדי לערוך סגנונות טקסט של תבנית בסיס</a:t>
            </a:r>
            <a:endParaRPr b="0" lang="en-US" sz="2400" spc="-1" strike="noStrike">
              <a:solidFill>
                <a:srgbClr val="262626"/>
              </a:solidFill>
              <a:latin typeface="Garamond"/>
            </a:endParaRPr>
          </a:p>
          <a:p>
            <a:pPr lvl="1" marL="743040" indent="-285840" algn="r" rtl="1">
              <a:lnSpc>
                <a:spcPct val="100000"/>
              </a:lnSpc>
              <a:spcBef>
                <a:spcPts val="400"/>
              </a:spcBef>
              <a:spcAft>
                <a:spcPts val="601"/>
              </a:spcAft>
              <a:buClr>
                <a:srgbClr val="83992a"/>
              </a:buClr>
              <a:buSzPct val="115000"/>
              <a:buFont typeface="Arial"/>
              <a:buChar char="•"/>
            </a:pPr>
            <a:r>
              <a:rPr b="0" lang="he-IL" sz="2000" spc="-1" strike="noStrike">
                <a:solidFill>
                  <a:srgbClr val="262626"/>
                </a:solidFill>
                <a:latin typeface="Garamond"/>
              </a:rPr>
              <a:t>רמה שנייה</a:t>
            </a:r>
            <a:endParaRPr b="0" lang="en-US" sz="2000" spc="-1" strike="noStrike">
              <a:solidFill>
                <a:srgbClr val="262626"/>
              </a:solidFill>
              <a:latin typeface="Garamond"/>
            </a:endParaRPr>
          </a:p>
          <a:p>
            <a:pPr lvl="2" marL="1200240" indent="-285840" algn="r" rtl="1">
              <a:lnSpc>
                <a:spcPct val="100000"/>
              </a:lnSpc>
              <a:spcBef>
                <a:spcPts val="360"/>
              </a:spcBef>
              <a:spcAft>
                <a:spcPts val="601"/>
              </a:spcAft>
              <a:buClr>
                <a:srgbClr val="83992a"/>
              </a:buClr>
              <a:buSzPct val="115000"/>
              <a:buFont typeface="Arial"/>
              <a:buChar char="•"/>
            </a:pPr>
            <a:r>
              <a:rPr b="0" lang="he-IL" sz="1800" spc="-1" strike="noStrike">
                <a:solidFill>
                  <a:srgbClr val="262626"/>
                </a:solidFill>
                <a:latin typeface="Garamond"/>
              </a:rPr>
              <a:t>רמה שלישית</a:t>
            </a:r>
            <a:endParaRPr b="0" lang="en-US" sz="1800" spc="-1" strike="noStrike">
              <a:solidFill>
                <a:srgbClr val="262626"/>
              </a:solidFill>
              <a:latin typeface="Garamond"/>
            </a:endParaRPr>
          </a:p>
          <a:p>
            <a:pPr lvl="3" marL="1542960" indent="-171360" algn="r" rtl="1">
              <a:lnSpc>
                <a:spcPct val="100000"/>
              </a:lnSpc>
              <a:spcBef>
                <a:spcPts val="320"/>
              </a:spcBef>
              <a:spcAft>
                <a:spcPts val="601"/>
              </a:spcAft>
              <a:buClr>
                <a:srgbClr val="83992a"/>
              </a:buClr>
              <a:buSzPct val="115000"/>
              <a:buFont typeface="Arial"/>
              <a:buChar char="•"/>
            </a:pPr>
            <a:r>
              <a:rPr b="0" lang="he-IL" sz="1600" spc="-1" strike="noStrike">
                <a:solidFill>
                  <a:srgbClr val="262626"/>
                </a:solidFill>
                <a:latin typeface="Garamond"/>
              </a:rPr>
              <a:t>רמה רביעית</a:t>
            </a:r>
            <a:endParaRPr b="0" lang="en-US" sz="1600" spc="-1" strike="noStrike">
              <a:solidFill>
                <a:srgbClr val="262626"/>
              </a:solidFill>
              <a:latin typeface="Garamond"/>
            </a:endParaRPr>
          </a:p>
          <a:p>
            <a:pPr lvl="4" marL="2000160" indent="-171360" algn="r" rtl="1">
              <a:lnSpc>
                <a:spcPct val="100000"/>
              </a:lnSpc>
              <a:spcBef>
                <a:spcPts val="281"/>
              </a:spcBef>
              <a:spcAft>
                <a:spcPts val="601"/>
              </a:spcAft>
              <a:buClr>
                <a:srgbClr val="83992a"/>
              </a:buClr>
              <a:buSzPct val="115000"/>
              <a:buFont typeface="Arial"/>
              <a:buChar char="•"/>
            </a:pPr>
            <a:r>
              <a:rPr b="0" lang="he-IL" sz="1400" spc="-1" strike="noStrike">
                <a:solidFill>
                  <a:srgbClr val="262626"/>
                </a:solidFill>
                <a:latin typeface="Garamond"/>
              </a:rPr>
              <a:t>רמה חמישית</a:t>
            </a:r>
            <a:endParaRPr b="0" lang="en-US" sz="1400" spc="-1" strike="noStrike">
              <a:solidFill>
                <a:srgbClr val="262626"/>
              </a:solidFill>
              <a:latin typeface="Garamond"/>
            </a:endParaRPr>
          </a:p>
        </p:txBody>
      </p:sp>
      <p:sp>
        <p:nvSpPr>
          <p:cNvPr id="60" name="PlaceHolder 3"/>
          <p:cNvSpPr>
            <a:spLocks noGrp="1"/>
          </p:cNvSpPr>
          <p:nvPr>
            <p:ph type="body"/>
          </p:nvPr>
        </p:nvSpPr>
        <p:spPr>
          <a:xfrm>
            <a:off x="6181200" y="2560320"/>
            <a:ext cx="4717800" cy="3309840"/>
          </a:xfrm>
          <a:prstGeom prst="rect">
            <a:avLst/>
          </a:prstGeom>
          <a:noFill/>
          <a:ln w="0">
            <a:noFill/>
          </a:ln>
        </p:spPr>
        <p:txBody>
          <a:bodyPr anchor="t">
            <a:norm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262626"/>
                </a:solidFill>
                <a:latin typeface="Garamond"/>
              </a:rPr>
              <a:t>לחץ כדי לערוך סגנונות טקסט של תבנית בסיס</a:t>
            </a:r>
            <a:endParaRPr b="0" lang="en-US" sz="2400" spc="-1" strike="noStrike">
              <a:solidFill>
                <a:srgbClr val="262626"/>
              </a:solidFill>
              <a:latin typeface="Garamond"/>
            </a:endParaRPr>
          </a:p>
          <a:p>
            <a:pPr lvl="1" marL="743040" indent="-285840" algn="r" rtl="1">
              <a:lnSpc>
                <a:spcPct val="100000"/>
              </a:lnSpc>
              <a:spcBef>
                <a:spcPts val="400"/>
              </a:spcBef>
              <a:spcAft>
                <a:spcPts val="601"/>
              </a:spcAft>
              <a:buClr>
                <a:srgbClr val="83992a"/>
              </a:buClr>
              <a:buSzPct val="115000"/>
              <a:buFont typeface="Arial"/>
              <a:buChar char="•"/>
            </a:pPr>
            <a:r>
              <a:rPr b="0" lang="he-IL" sz="2000" spc="-1" strike="noStrike">
                <a:solidFill>
                  <a:srgbClr val="262626"/>
                </a:solidFill>
                <a:latin typeface="Garamond"/>
              </a:rPr>
              <a:t>רמה שנייה</a:t>
            </a:r>
            <a:endParaRPr b="0" lang="en-US" sz="2000" spc="-1" strike="noStrike">
              <a:solidFill>
                <a:srgbClr val="262626"/>
              </a:solidFill>
              <a:latin typeface="Garamond"/>
            </a:endParaRPr>
          </a:p>
          <a:p>
            <a:pPr lvl="2" marL="1200240" indent="-285840" algn="r" rtl="1">
              <a:lnSpc>
                <a:spcPct val="100000"/>
              </a:lnSpc>
              <a:spcBef>
                <a:spcPts val="360"/>
              </a:spcBef>
              <a:spcAft>
                <a:spcPts val="601"/>
              </a:spcAft>
              <a:buClr>
                <a:srgbClr val="83992a"/>
              </a:buClr>
              <a:buSzPct val="115000"/>
              <a:buFont typeface="Arial"/>
              <a:buChar char="•"/>
            </a:pPr>
            <a:r>
              <a:rPr b="0" lang="he-IL" sz="1800" spc="-1" strike="noStrike">
                <a:solidFill>
                  <a:srgbClr val="262626"/>
                </a:solidFill>
                <a:latin typeface="Garamond"/>
              </a:rPr>
              <a:t>רמה שלישית</a:t>
            </a:r>
            <a:endParaRPr b="0" lang="en-US" sz="1800" spc="-1" strike="noStrike">
              <a:solidFill>
                <a:srgbClr val="262626"/>
              </a:solidFill>
              <a:latin typeface="Garamond"/>
            </a:endParaRPr>
          </a:p>
          <a:p>
            <a:pPr lvl="3" marL="1542960" indent="-171360" algn="r" rtl="1">
              <a:lnSpc>
                <a:spcPct val="100000"/>
              </a:lnSpc>
              <a:spcBef>
                <a:spcPts val="320"/>
              </a:spcBef>
              <a:spcAft>
                <a:spcPts val="601"/>
              </a:spcAft>
              <a:buClr>
                <a:srgbClr val="83992a"/>
              </a:buClr>
              <a:buSzPct val="115000"/>
              <a:buFont typeface="Arial"/>
              <a:buChar char="•"/>
            </a:pPr>
            <a:r>
              <a:rPr b="0" lang="he-IL" sz="1600" spc="-1" strike="noStrike">
                <a:solidFill>
                  <a:srgbClr val="262626"/>
                </a:solidFill>
                <a:latin typeface="Garamond"/>
              </a:rPr>
              <a:t>רמה רביעית</a:t>
            </a:r>
            <a:endParaRPr b="0" lang="en-US" sz="1600" spc="-1" strike="noStrike">
              <a:solidFill>
                <a:srgbClr val="262626"/>
              </a:solidFill>
              <a:latin typeface="Garamond"/>
            </a:endParaRPr>
          </a:p>
          <a:p>
            <a:pPr lvl="4" marL="2000160" indent="-171360" algn="r" rtl="1">
              <a:lnSpc>
                <a:spcPct val="100000"/>
              </a:lnSpc>
              <a:spcBef>
                <a:spcPts val="281"/>
              </a:spcBef>
              <a:spcAft>
                <a:spcPts val="601"/>
              </a:spcAft>
              <a:buClr>
                <a:srgbClr val="83992a"/>
              </a:buClr>
              <a:buSzPct val="115000"/>
              <a:buFont typeface="Arial"/>
              <a:buChar char="•"/>
            </a:pPr>
            <a:r>
              <a:rPr b="0" lang="he-IL" sz="1400" spc="-1" strike="noStrike">
                <a:solidFill>
                  <a:srgbClr val="262626"/>
                </a:solidFill>
                <a:latin typeface="Garamond"/>
              </a:rPr>
              <a:t>רמה חמישית</a:t>
            </a:r>
            <a:endParaRPr b="0" lang="en-US" sz="1400" spc="-1" strike="noStrike">
              <a:solidFill>
                <a:srgbClr val="262626"/>
              </a:solidFill>
              <a:latin typeface="Garamond"/>
            </a:endParaRPr>
          </a:p>
        </p:txBody>
      </p:sp>
      <p:sp>
        <p:nvSpPr>
          <p:cNvPr id="61" name="PlaceHolder 4"/>
          <p:cNvSpPr>
            <a:spLocks noGrp="1"/>
          </p:cNvSpPr>
          <p:nvPr>
            <p:ph type="dt" idx="4"/>
          </p:nvPr>
        </p:nvSpPr>
        <p:spPr>
          <a:xfrm>
            <a:off x="8677440" y="5969160"/>
            <a:ext cx="159984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r>
              <a:rPr b="0" lang="en-IL" sz="1000" spc="-1" strike="noStrike">
                <a:solidFill>
                  <a:srgbClr val="000000"/>
                </a:solidFill>
                <a:latin typeface="Garamond"/>
              </a:rPr>
              <a:t>&lt;תאריך/שעה&gt;</a:t>
            </a:r>
            <a:endParaRPr b="0" lang="en-IL" sz="1000" spc="-1" strike="noStrike">
              <a:latin typeface="Times New Roman"/>
            </a:endParaRPr>
          </a:p>
        </p:txBody>
      </p:sp>
      <p:sp>
        <p:nvSpPr>
          <p:cNvPr id="62" name="PlaceHolder 5"/>
          <p:cNvSpPr>
            <a:spLocks noGrp="1"/>
          </p:cNvSpPr>
          <p:nvPr>
            <p:ph type="ftr" idx="5"/>
          </p:nvPr>
        </p:nvSpPr>
        <p:spPr>
          <a:xfrm>
            <a:off x="1295280" y="5969160"/>
            <a:ext cx="7305480" cy="279000"/>
          </a:xfrm>
          <a:prstGeom prst="rect">
            <a:avLst/>
          </a:prstGeom>
          <a:noFill/>
          <a:ln w="0">
            <a:noFill/>
          </a:ln>
        </p:spPr>
        <p:txBody>
          <a:bodyPr anchor="ctr">
            <a:noAutofit/>
          </a:bodyPr>
          <a:lstStyle>
            <a:lvl1pPr algn="ctr">
              <a:buNone/>
              <a:defRPr b="0" lang="en-IL" sz="1400" spc="-1" strike="noStrike">
                <a:latin typeface="Times New Roman"/>
              </a:defRPr>
            </a:lvl1pPr>
          </a:lstStyle>
          <a:p>
            <a:pPr algn="ctr">
              <a:buNone/>
            </a:pPr>
            <a:r>
              <a:rPr b="0" lang="en-IL" sz="1400" spc="-1" strike="noStrike">
                <a:latin typeface="Times New Roman"/>
              </a:rPr>
              <a:t>&lt;כותרת תחתונה&gt;</a:t>
            </a:r>
            <a:endParaRPr b="0" lang="en-IL" sz="1400" spc="-1" strike="noStrike">
              <a:latin typeface="Times New Roman"/>
            </a:endParaRPr>
          </a:p>
        </p:txBody>
      </p:sp>
      <p:sp>
        <p:nvSpPr>
          <p:cNvPr id="63" name="PlaceHolder 6"/>
          <p:cNvSpPr>
            <a:spLocks noGrp="1"/>
          </p:cNvSpPr>
          <p:nvPr>
            <p:ph type="sldNum" idx="6"/>
          </p:nvPr>
        </p:nvSpPr>
        <p:spPr>
          <a:xfrm>
            <a:off x="10353960" y="5969160"/>
            <a:ext cx="54216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fld id="{BB12C31F-8728-4A74-B736-BB40C73982F2}" type="slidenum">
              <a:rPr b="0" lang="en-IL" sz="1000" spc="-1" strike="noStrike">
                <a:solidFill>
                  <a:srgbClr val="000000"/>
                </a:solidFill>
                <a:latin typeface="Garamond"/>
              </a:rPr>
              <a:t>&lt;מספר&gt;</a:t>
            </a:fld>
            <a:endParaRPr b="0" lang="en-I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00" name="Group 6"/>
          <p:cNvGrpSpPr/>
          <p:nvPr/>
        </p:nvGrpSpPr>
        <p:grpSpPr>
          <a:xfrm>
            <a:off x="-15840" y="0"/>
            <a:ext cx="12229560" cy="6855840"/>
            <a:chOff x="-15840" y="0"/>
            <a:chExt cx="12229560" cy="6855840"/>
          </a:xfrm>
        </p:grpSpPr>
        <p:pic>
          <p:nvPicPr>
            <p:cNvPr id="101" name="Picture 7" descr="HD-PanelContent.png"/>
            <p:cNvPicPr/>
            <p:nvPr/>
          </p:nvPicPr>
          <p:blipFill>
            <a:blip r:embed="rId3"/>
            <a:stretch/>
          </p:blipFill>
          <p:spPr>
            <a:xfrm>
              <a:off x="0" y="0"/>
              <a:ext cx="12188520" cy="6855840"/>
            </a:xfrm>
            <a:prstGeom prst="rect">
              <a:avLst/>
            </a:prstGeom>
            <a:ln w="0">
              <a:noFill/>
            </a:ln>
          </p:spPr>
        </p:pic>
        <p:sp>
          <p:nvSpPr>
            <p:cNvPr id="102" name="Rectangle 8"/>
            <p:cNvSpPr/>
            <p:nvPr/>
          </p:nvSpPr>
          <p:spPr>
            <a:xfrm>
              <a:off x="608040" y="609480"/>
              <a:ext cx="10972440" cy="563832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103" name="Picture 9" descr="HDRibbonContent-UniformTrim.png"/>
            <p:cNvPicPr/>
            <p:nvPr/>
          </p:nvPicPr>
          <p:blipFill>
            <a:blip r:embed="rId4"/>
            <a:stretch/>
          </p:blipFill>
          <p:spPr>
            <a:xfrm>
              <a:off x="-15840" y="3153960"/>
              <a:ext cx="776880" cy="606240"/>
            </a:xfrm>
            <a:prstGeom prst="rect">
              <a:avLst/>
            </a:prstGeom>
            <a:ln w="0">
              <a:noFill/>
            </a:ln>
          </p:spPr>
        </p:pic>
        <p:pic>
          <p:nvPicPr>
            <p:cNvPr id="104" name="Picture 10" descr="HDRibbonContent-UniformTrim.png"/>
            <p:cNvPicPr/>
            <p:nvPr/>
          </p:nvPicPr>
          <p:blipFill>
            <a:blip r:embed="rId5"/>
            <a:stretch/>
          </p:blipFill>
          <p:spPr>
            <a:xfrm>
              <a:off x="11436840" y="3153960"/>
              <a:ext cx="776880" cy="606240"/>
            </a:xfrm>
            <a:prstGeom prst="rect">
              <a:avLst/>
            </a:prstGeom>
            <a:ln w="0">
              <a:noFill/>
            </a:ln>
          </p:spPr>
        </p:pic>
      </p:grpSp>
      <p:sp>
        <p:nvSpPr>
          <p:cNvPr id="105" name="Straight Connector 6"/>
          <p:cNvSpPr/>
          <p:nvPr/>
        </p:nvSpPr>
        <p:spPr>
          <a:xfrm>
            <a:off x="1396080" y="2421360"/>
            <a:ext cx="9407160" cy="360"/>
          </a:xfrm>
          <a:prstGeom prst="line">
            <a:avLst/>
          </a:prstGeom>
          <a:ln>
            <a:solidFill>
              <a:srgbClr val="83992a"/>
            </a:solidFill>
            <a:round/>
          </a:ln>
        </p:spPr>
        <p:style>
          <a:lnRef idx="2">
            <a:schemeClr val="accent1"/>
          </a:lnRef>
          <a:fillRef idx="0">
            <a:schemeClr val="accent1"/>
          </a:fillRef>
          <a:effectRef idx="1">
            <a:schemeClr val="accent1"/>
          </a:effectRef>
          <a:fontRef idx="minor"/>
        </p:style>
      </p:sp>
      <p:sp>
        <p:nvSpPr>
          <p:cNvPr id="106" name="PlaceHolder 1"/>
          <p:cNvSpPr>
            <a:spLocks noGrp="1"/>
          </p:cNvSpPr>
          <p:nvPr>
            <p:ph type="title"/>
          </p:nvPr>
        </p:nvSpPr>
        <p:spPr>
          <a:xfrm>
            <a:off x="1295280" y="982080"/>
            <a:ext cx="9600840" cy="1303560"/>
          </a:xfrm>
          <a:prstGeom prst="rect">
            <a:avLst/>
          </a:prstGeom>
          <a:noFill/>
          <a:ln w="0">
            <a:noFill/>
          </a:ln>
        </p:spPr>
        <p:txBody>
          <a:bodyPr anchor="ctr">
            <a:noAutofit/>
          </a:bodyPr>
          <a:p>
            <a:pPr algn="ctr" rtl="1">
              <a:lnSpc>
                <a:spcPct val="100000"/>
              </a:lnSpc>
              <a:buNone/>
            </a:pPr>
            <a:r>
              <a:rPr b="0" lang="he-IL" sz="4400" spc="-1" strike="noStrike">
                <a:solidFill>
                  <a:srgbClr val="262626"/>
                </a:solidFill>
                <a:latin typeface="Garamond"/>
              </a:rPr>
              <a:t>לחץ כדי לערוך סגנון כותרת של תבנית בסיס</a:t>
            </a:r>
            <a:endParaRPr b="0" lang="en-US" sz="4400" spc="-1" strike="noStrike">
              <a:solidFill>
                <a:srgbClr val="000000"/>
              </a:solidFill>
              <a:latin typeface="Garamond"/>
            </a:endParaRPr>
          </a:p>
        </p:txBody>
      </p:sp>
      <p:sp>
        <p:nvSpPr>
          <p:cNvPr id="107" name="PlaceHolder 2"/>
          <p:cNvSpPr>
            <a:spLocks noGrp="1"/>
          </p:cNvSpPr>
          <p:nvPr>
            <p:ph type="body"/>
          </p:nvPr>
        </p:nvSpPr>
        <p:spPr>
          <a:xfrm>
            <a:off x="1295280" y="2557080"/>
            <a:ext cx="9600840" cy="3318480"/>
          </a:xfrm>
          <a:prstGeom prst="rect">
            <a:avLst/>
          </a:prstGeom>
          <a:noFill/>
          <a:ln w="0">
            <a:noFill/>
          </a:ln>
        </p:spPr>
        <p:txBody>
          <a:bodyPr anchor="t">
            <a:no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262626"/>
                </a:solidFill>
                <a:latin typeface="Garamond"/>
              </a:rPr>
              <a:t>לחץ כדי לערוך סגנונות טקסט של תבנית בסיס</a:t>
            </a:r>
            <a:endParaRPr b="0" lang="en-US" sz="2400" spc="-1" strike="noStrike">
              <a:solidFill>
                <a:srgbClr val="262626"/>
              </a:solidFill>
              <a:latin typeface="Garamond"/>
            </a:endParaRPr>
          </a:p>
          <a:p>
            <a:pPr lvl="1" marL="743040" indent="-285840" algn="r" rtl="1">
              <a:lnSpc>
                <a:spcPct val="100000"/>
              </a:lnSpc>
              <a:spcBef>
                <a:spcPts val="400"/>
              </a:spcBef>
              <a:spcAft>
                <a:spcPts val="601"/>
              </a:spcAft>
              <a:buClr>
                <a:srgbClr val="83992a"/>
              </a:buClr>
              <a:buSzPct val="115000"/>
              <a:buFont typeface="Arial"/>
              <a:buChar char="•"/>
            </a:pPr>
            <a:r>
              <a:rPr b="0" lang="he-IL" sz="2000" spc="-1" strike="noStrike">
                <a:solidFill>
                  <a:srgbClr val="262626"/>
                </a:solidFill>
                <a:latin typeface="Garamond"/>
              </a:rPr>
              <a:t>רמה שנייה</a:t>
            </a:r>
            <a:endParaRPr b="0" lang="en-US" sz="2000" spc="-1" strike="noStrike">
              <a:solidFill>
                <a:srgbClr val="262626"/>
              </a:solidFill>
              <a:latin typeface="Garamond"/>
            </a:endParaRPr>
          </a:p>
          <a:p>
            <a:pPr lvl="2" marL="1200240" indent="-285840" algn="r" rtl="1">
              <a:lnSpc>
                <a:spcPct val="100000"/>
              </a:lnSpc>
              <a:spcBef>
                <a:spcPts val="360"/>
              </a:spcBef>
              <a:spcAft>
                <a:spcPts val="601"/>
              </a:spcAft>
              <a:buClr>
                <a:srgbClr val="83992a"/>
              </a:buClr>
              <a:buSzPct val="115000"/>
              <a:buFont typeface="Arial"/>
              <a:buChar char="•"/>
            </a:pPr>
            <a:r>
              <a:rPr b="0" lang="he-IL" sz="1800" spc="-1" strike="noStrike">
                <a:solidFill>
                  <a:srgbClr val="262626"/>
                </a:solidFill>
                <a:latin typeface="Garamond"/>
              </a:rPr>
              <a:t>רמה שלישית</a:t>
            </a:r>
            <a:endParaRPr b="0" lang="en-US" sz="1800" spc="-1" strike="noStrike">
              <a:solidFill>
                <a:srgbClr val="262626"/>
              </a:solidFill>
              <a:latin typeface="Garamond"/>
            </a:endParaRPr>
          </a:p>
          <a:p>
            <a:pPr lvl="3" marL="1542960" indent="-171360" algn="r" rtl="1">
              <a:lnSpc>
                <a:spcPct val="100000"/>
              </a:lnSpc>
              <a:spcBef>
                <a:spcPts val="320"/>
              </a:spcBef>
              <a:spcAft>
                <a:spcPts val="601"/>
              </a:spcAft>
              <a:buClr>
                <a:srgbClr val="83992a"/>
              </a:buClr>
              <a:buSzPct val="115000"/>
              <a:buFont typeface="Arial"/>
              <a:buChar char="•"/>
            </a:pPr>
            <a:r>
              <a:rPr b="0" lang="he-IL" sz="1600" spc="-1" strike="noStrike">
                <a:solidFill>
                  <a:srgbClr val="262626"/>
                </a:solidFill>
                <a:latin typeface="Garamond"/>
              </a:rPr>
              <a:t>רמה רביעית</a:t>
            </a:r>
            <a:endParaRPr b="0" lang="en-US" sz="1600" spc="-1" strike="noStrike">
              <a:solidFill>
                <a:srgbClr val="262626"/>
              </a:solidFill>
              <a:latin typeface="Garamond"/>
            </a:endParaRPr>
          </a:p>
          <a:p>
            <a:pPr lvl="4" marL="2000160" indent="-171360" algn="r" rtl="1">
              <a:lnSpc>
                <a:spcPct val="100000"/>
              </a:lnSpc>
              <a:spcBef>
                <a:spcPts val="281"/>
              </a:spcBef>
              <a:spcAft>
                <a:spcPts val="601"/>
              </a:spcAft>
              <a:buClr>
                <a:srgbClr val="83992a"/>
              </a:buClr>
              <a:buSzPct val="115000"/>
              <a:buFont typeface="Arial"/>
              <a:buChar char="•"/>
            </a:pPr>
            <a:r>
              <a:rPr b="0" lang="he-IL" sz="1400" spc="-1" strike="noStrike">
                <a:solidFill>
                  <a:srgbClr val="262626"/>
                </a:solidFill>
                <a:latin typeface="Garamond"/>
              </a:rPr>
              <a:t>רמה חמישית</a:t>
            </a:r>
            <a:endParaRPr b="0" lang="en-US" sz="1400" spc="-1" strike="noStrike">
              <a:solidFill>
                <a:srgbClr val="262626"/>
              </a:solidFill>
              <a:latin typeface="Garamond"/>
            </a:endParaRPr>
          </a:p>
        </p:txBody>
      </p:sp>
      <p:sp>
        <p:nvSpPr>
          <p:cNvPr id="108" name="PlaceHolder 3"/>
          <p:cNvSpPr>
            <a:spLocks noGrp="1"/>
          </p:cNvSpPr>
          <p:nvPr>
            <p:ph type="dt" idx="7"/>
          </p:nvPr>
        </p:nvSpPr>
        <p:spPr>
          <a:xfrm>
            <a:off x="8677440" y="5969160"/>
            <a:ext cx="159984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r>
              <a:rPr b="0" lang="en-IL" sz="1000" spc="-1" strike="noStrike">
                <a:solidFill>
                  <a:srgbClr val="000000"/>
                </a:solidFill>
                <a:latin typeface="Garamond"/>
              </a:rPr>
              <a:t>&lt;תאריך/שעה&gt;</a:t>
            </a:r>
            <a:endParaRPr b="0" lang="en-IL" sz="1000" spc="-1" strike="noStrike">
              <a:latin typeface="Times New Roman"/>
            </a:endParaRPr>
          </a:p>
        </p:txBody>
      </p:sp>
      <p:sp>
        <p:nvSpPr>
          <p:cNvPr id="109" name="PlaceHolder 4"/>
          <p:cNvSpPr>
            <a:spLocks noGrp="1"/>
          </p:cNvSpPr>
          <p:nvPr>
            <p:ph type="ftr" idx="8"/>
          </p:nvPr>
        </p:nvSpPr>
        <p:spPr>
          <a:xfrm>
            <a:off x="1295280" y="5969160"/>
            <a:ext cx="7305480" cy="279000"/>
          </a:xfrm>
          <a:prstGeom prst="rect">
            <a:avLst/>
          </a:prstGeom>
          <a:noFill/>
          <a:ln w="0">
            <a:noFill/>
          </a:ln>
        </p:spPr>
        <p:txBody>
          <a:bodyPr anchor="ctr">
            <a:noAutofit/>
          </a:bodyPr>
          <a:lstStyle>
            <a:lvl1pPr algn="ctr">
              <a:buNone/>
              <a:defRPr b="0" lang="en-IL" sz="1400" spc="-1" strike="noStrike">
                <a:latin typeface="Times New Roman"/>
              </a:defRPr>
            </a:lvl1pPr>
          </a:lstStyle>
          <a:p>
            <a:pPr algn="ctr">
              <a:buNone/>
            </a:pPr>
            <a:r>
              <a:rPr b="0" lang="en-IL" sz="1400" spc="-1" strike="noStrike">
                <a:latin typeface="Times New Roman"/>
              </a:rPr>
              <a:t>&lt;כותרת תחתונה&gt;</a:t>
            </a:r>
            <a:endParaRPr b="0" lang="en-IL" sz="1400" spc="-1" strike="noStrike">
              <a:latin typeface="Times New Roman"/>
            </a:endParaRPr>
          </a:p>
        </p:txBody>
      </p:sp>
      <p:sp>
        <p:nvSpPr>
          <p:cNvPr id="110" name="PlaceHolder 5"/>
          <p:cNvSpPr>
            <a:spLocks noGrp="1"/>
          </p:cNvSpPr>
          <p:nvPr>
            <p:ph type="sldNum" idx="9"/>
          </p:nvPr>
        </p:nvSpPr>
        <p:spPr>
          <a:xfrm>
            <a:off x="10353960" y="5969160"/>
            <a:ext cx="54216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fld id="{05E5B7A0-0BC8-4FA8-B360-31CDEC87C30A}" type="slidenum">
              <a:rPr b="0" lang="en-IL" sz="1000" spc="-1" strike="noStrike">
                <a:solidFill>
                  <a:srgbClr val="000000"/>
                </a:solidFill>
                <a:latin typeface="Garamond"/>
              </a:rPr>
              <a:t>&lt;מספר&gt;</a:t>
            </a:fld>
            <a:endParaRPr b="0" lang="en-I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47" name="Group 6"/>
          <p:cNvGrpSpPr/>
          <p:nvPr/>
        </p:nvGrpSpPr>
        <p:grpSpPr>
          <a:xfrm>
            <a:off x="-15840" y="0"/>
            <a:ext cx="12229560" cy="6855840"/>
            <a:chOff x="-15840" y="0"/>
            <a:chExt cx="12229560" cy="6855840"/>
          </a:xfrm>
        </p:grpSpPr>
        <p:pic>
          <p:nvPicPr>
            <p:cNvPr id="148" name="Picture 7" descr="HD-PanelContent.png"/>
            <p:cNvPicPr/>
            <p:nvPr/>
          </p:nvPicPr>
          <p:blipFill>
            <a:blip r:embed="rId3"/>
            <a:stretch/>
          </p:blipFill>
          <p:spPr>
            <a:xfrm>
              <a:off x="0" y="0"/>
              <a:ext cx="12188520" cy="6855840"/>
            </a:xfrm>
            <a:prstGeom prst="rect">
              <a:avLst/>
            </a:prstGeom>
            <a:ln w="0">
              <a:noFill/>
            </a:ln>
          </p:spPr>
        </p:pic>
        <p:sp>
          <p:nvSpPr>
            <p:cNvPr id="149" name="Rectangle 8"/>
            <p:cNvSpPr/>
            <p:nvPr/>
          </p:nvSpPr>
          <p:spPr>
            <a:xfrm>
              <a:off x="608040" y="609480"/>
              <a:ext cx="10972440" cy="563832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150" name="Picture 9" descr="HDRibbonContent-UniformTrim.png"/>
            <p:cNvPicPr/>
            <p:nvPr/>
          </p:nvPicPr>
          <p:blipFill>
            <a:blip r:embed="rId4"/>
            <a:stretch/>
          </p:blipFill>
          <p:spPr>
            <a:xfrm>
              <a:off x="-15840" y="3153960"/>
              <a:ext cx="776880" cy="606240"/>
            </a:xfrm>
            <a:prstGeom prst="rect">
              <a:avLst/>
            </a:prstGeom>
            <a:ln w="0">
              <a:noFill/>
            </a:ln>
          </p:spPr>
        </p:pic>
        <p:pic>
          <p:nvPicPr>
            <p:cNvPr id="151" name="Picture 10" descr="HDRibbonContent-UniformTrim.png"/>
            <p:cNvPicPr/>
            <p:nvPr/>
          </p:nvPicPr>
          <p:blipFill>
            <a:blip r:embed="rId5"/>
            <a:stretch/>
          </p:blipFill>
          <p:spPr>
            <a:xfrm>
              <a:off x="11436840" y="3153960"/>
              <a:ext cx="776880" cy="606240"/>
            </a:xfrm>
            <a:prstGeom prst="rect">
              <a:avLst/>
            </a:prstGeom>
            <a:ln w="0">
              <a:noFill/>
            </a:ln>
          </p:spPr>
        </p:pic>
      </p:grpSp>
      <p:sp>
        <p:nvSpPr>
          <p:cNvPr id="152" name="PlaceHolder 1"/>
          <p:cNvSpPr>
            <a:spLocks noGrp="1"/>
          </p:cNvSpPr>
          <p:nvPr>
            <p:ph type="title"/>
          </p:nvPr>
        </p:nvSpPr>
        <p:spPr>
          <a:xfrm>
            <a:off x="1295280" y="1883880"/>
            <a:ext cx="6241320" cy="1371240"/>
          </a:xfrm>
          <a:prstGeom prst="rect">
            <a:avLst/>
          </a:prstGeom>
          <a:noFill/>
          <a:ln w="0">
            <a:noFill/>
          </a:ln>
        </p:spPr>
        <p:txBody>
          <a:bodyPr anchor="b">
            <a:normAutofit/>
          </a:bodyPr>
          <a:p>
            <a:pPr algn="ctr" rtl="1">
              <a:lnSpc>
                <a:spcPct val="100000"/>
              </a:lnSpc>
              <a:buNone/>
            </a:pPr>
            <a:r>
              <a:rPr b="0" lang="he-IL" sz="2800" spc="-1" strike="noStrike">
                <a:solidFill>
                  <a:srgbClr val="262626"/>
                </a:solidFill>
                <a:latin typeface="Garamond"/>
              </a:rPr>
              <a:t>לחץ כדי לערוך סגנון כותרת של תבנית בסיס</a:t>
            </a:r>
            <a:endParaRPr b="0" lang="en-US" sz="2800" spc="-1" strike="noStrike">
              <a:solidFill>
                <a:srgbClr val="000000"/>
              </a:solidFill>
              <a:latin typeface="Garamond"/>
            </a:endParaRPr>
          </a:p>
        </p:txBody>
      </p:sp>
      <p:sp>
        <p:nvSpPr>
          <p:cNvPr id="153" name="PlaceHolder 2"/>
          <p:cNvSpPr>
            <a:spLocks noGrp="1"/>
          </p:cNvSpPr>
          <p:nvPr>
            <p:ph type="body"/>
          </p:nvPr>
        </p:nvSpPr>
        <p:spPr>
          <a:xfrm>
            <a:off x="8094960" y="1041480"/>
            <a:ext cx="3062880" cy="4774680"/>
          </a:xfrm>
          <a:prstGeom prst="rect">
            <a:avLst/>
          </a:prstGeom>
          <a:noFill/>
          <a:ln w="57240">
            <a:solidFill>
              <a:srgbClr val="808080"/>
            </a:solidFill>
            <a:miter/>
          </a:ln>
        </p:spPr>
        <p:txBody>
          <a:bodyPr lIns="90000" rIns="90000" tIns="45000" bIns="45000" anchor="t">
            <a:normAutofit/>
          </a:bodyPr>
          <a:p>
            <a:pPr algn="ctr">
              <a:lnSpc>
                <a:spcPct val="100000"/>
              </a:lnSpc>
              <a:buNone/>
              <a:tabLst>
                <a:tab algn="l" pos="0"/>
              </a:tabLst>
            </a:pPr>
            <a:r>
              <a:rPr b="0" lang="he-IL" sz="1600" spc="-1" strike="noStrike">
                <a:solidFill>
                  <a:srgbClr val="000000"/>
                </a:solidFill>
                <a:latin typeface="Garamond"/>
              </a:rPr>
              <a:t>לחץ על הסמל כדי להוסיף תמונה</a:t>
            </a:r>
            <a:endParaRPr b="0" lang="en-US" sz="1600" spc="-1" strike="noStrike">
              <a:solidFill>
                <a:srgbClr val="262626"/>
              </a:solidFill>
              <a:latin typeface="Garamond"/>
            </a:endParaRPr>
          </a:p>
        </p:txBody>
      </p:sp>
      <p:sp>
        <p:nvSpPr>
          <p:cNvPr id="154" name="PlaceHolder 3"/>
          <p:cNvSpPr>
            <a:spLocks noGrp="1"/>
          </p:cNvSpPr>
          <p:nvPr>
            <p:ph type="body"/>
          </p:nvPr>
        </p:nvSpPr>
        <p:spPr>
          <a:xfrm>
            <a:off x="1295280" y="3255480"/>
            <a:ext cx="6241320" cy="1828440"/>
          </a:xfrm>
          <a:prstGeom prst="rect">
            <a:avLst/>
          </a:prstGeom>
          <a:noFill/>
          <a:ln w="0">
            <a:noFill/>
          </a:ln>
        </p:spPr>
        <p:txBody>
          <a:bodyPr anchor="t">
            <a:normAutofit/>
          </a:bodyPr>
          <a:p>
            <a:pPr algn="ctr" rtl="1">
              <a:lnSpc>
                <a:spcPct val="100000"/>
              </a:lnSpc>
              <a:spcBef>
                <a:spcPts val="360"/>
              </a:spcBef>
              <a:spcAft>
                <a:spcPts val="601"/>
              </a:spcAft>
              <a:buNone/>
              <a:tabLst>
                <a:tab algn="l" pos="0"/>
              </a:tabLst>
            </a:pPr>
            <a:r>
              <a:rPr b="0" lang="he-IL" sz="1800" spc="-1" strike="noStrike">
                <a:solidFill>
                  <a:srgbClr val="262626"/>
                </a:solidFill>
                <a:latin typeface="Garamond"/>
              </a:rPr>
              <a:t>לחץ כדי לערוך סגנונות טקסט של תבנית בסיס</a:t>
            </a:r>
            <a:endParaRPr b="0" lang="en-US" sz="1800" spc="-1" strike="noStrike">
              <a:solidFill>
                <a:srgbClr val="262626"/>
              </a:solidFill>
              <a:latin typeface="Garamond"/>
            </a:endParaRPr>
          </a:p>
        </p:txBody>
      </p:sp>
      <p:sp>
        <p:nvSpPr>
          <p:cNvPr id="155" name="PlaceHolder 4"/>
          <p:cNvSpPr>
            <a:spLocks noGrp="1"/>
          </p:cNvSpPr>
          <p:nvPr>
            <p:ph type="dt" idx="10"/>
          </p:nvPr>
        </p:nvSpPr>
        <p:spPr>
          <a:xfrm>
            <a:off x="8677440" y="5969160"/>
            <a:ext cx="159984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r>
              <a:rPr b="0" lang="en-IL" sz="1000" spc="-1" strike="noStrike">
                <a:solidFill>
                  <a:srgbClr val="000000"/>
                </a:solidFill>
                <a:latin typeface="Garamond"/>
              </a:rPr>
              <a:t>&lt;תאריך/שעה&gt;</a:t>
            </a:r>
            <a:endParaRPr b="0" lang="en-IL" sz="1000" spc="-1" strike="noStrike">
              <a:latin typeface="Times New Roman"/>
            </a:endParaRPr>
          </a:p>
        </p:txBody>
      </p:sp>
      <p:sp>
        <p:nvSpPr>
          <p:cNvPr id="156" name="PlaceHolder 5"/>
          <p:cNvSpPr>
            <a:spLocks noGrp="1"/>
          </p:cNvSpPr>
          <p:nvPr>
            <p:ph type="ftr" idx="11"/>
          </p:nvPr>
        </p:nvSpPr>
        <p:spPr>
          <a:xfrm>
            <a:off x="1295280" y="5969160"/>
            <a:ext cx="7305480" cy="279000"/>
          </a:xfrm>
          <a:prstGeom prst="rect">
            <a:avLst/>
          </a:prstGeom>
          <a:noFill/>
          <a:ln w="0">
            <a:noFill/>
          </a:ln>
        </p:spPr>
        <p:txBody>
          <a:bodyPr anchor="ctr">
            <a:noAutofit/>
          </a:bodyPr>
          <a:lstStyle>
            <a:lvl1pPr algn="ctr">
              <a:buNone/>
              <a:defRPr b="0" lang="en-IL" sz="1400" spc="-1" strike="noStrike">
                <a:latin typeface="Times New Roman"/>
              </a:defRPr>
            </a:lvl1pPr>
          </a:lstStyle>
          <a:p>
            <a:pPr algn="ctr">
              <a:buNone/>
            </a:pPr>
            <a:r>
              <a:rPr b="0" lang="en-IL" sz="1400" spc="-1" strike="noStrike">
                <a:latin typeface="Times New Roman"/>
              </a:rPr>
              <a:t>&lt;כותרת תחתונה&gt;</a:t>
            </a:r>
            <a:endParaRPr b="0" lang="en-IL" sz="1400" spc="-1" strike="noStrike">
              <a:latin typeface="Times New Roman"/>
            </a:endParaRPr>
          </a:p>
        </p:txBody>
      </p:sp>
      <p:sp>
        <p:nvSpPr>
          <p:cNvPr id="157" name="PlaceHolder 6"/>
          <p:cNvSpPr>
            <a:spLocks noGrp="1"/>
          </p:cNvSpPr>
          <p:nvPr>
            <p:ph type="sldNum" idx="12"/>
          </p:nvPr>
        </p:nvSpPr>
        <p:spPr>
          <a:xfrm>
            <a:off x="10353960" y="5969160"/>
            <a:ext cx="542160" cy="279000"/>
          </a:xfrm>
          <a:prstGeom prst="rect">
            <a:avLst/>
          </a:prstGeom>
          <a:noFill/>
          <a:ln w="0">
            <a:noFill/>
          </a:ln>
        </p:spPr>
        <p:txBody>
          <a:bodyPr anchor="ctr">
            <a:noAutofit/>
          </a:bodyPr>
          <a:lstStyle>
            <a:lvl1pPr algn="r">
              <a:lnSpc>
                <a:spcPct val="100000"/>
              </a:lnSpc>
              <a:buNone/>
              <a:defRPr b="0" lang="en-IL" sz="1000" spc="-1" strike="noStrike">
                <a:solidFill>
                  <a:srgbClr val="000000"/>
                </a:solidFill>
                <a:latin typeface="Garamond"/>
              </a:defRPr>
            </a:lvl1pPr>
          </a:lstStyle>
          <a:p>
            <a:pPr algn="r">
              <a:lnSpc>
                <a:spcPct val="100000"/>
              </a:lnSpc>
              <a:buNone/>
            </a:pPr>
            <a:fld id="{4CAA27A3-255A-4A60-90A0-32FC5E517532}" type="slidenum">
              <a:rPr b="0" lang="en-IL" sz="1000" spc="-1" strike="noStrike">
                <a:solidFill>
                  <a:srgbClr val="000000"/>
                </a:solidFill>
                <a:latin typeface="Garamond"/>
              </a:rPr>
              <a:t>&lt;מספר&gt;</a:t>
            </a:fld>
            <a:endParaRPr b="0" lang="en-I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hyperlink" Target="https://ganontech.co.il/&#1506;&#1509;-&#1489;&#1504;&#1497;&#1497;&#1503;-&#1493;&#1510;&#1497;&#1493;&#1491;-&#1496;&#1508;&#1505;&#1493;&#1514;/" TargetMode="External"/><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6.xml"/>
</Relationships>
</file>

<file path=ppt/slides/_rels/slide6.xml.rels><?xml version="1.0" encoding="UTF-8"?>
<Relationships xmlns="http://schemas.openxmlformats.org/package/2006/relationships"><Relationship Id="rId1" Type="http://schemas.openxmlformats.org/officeDocument/2006/relationships/hyperlink" Target="https://www.mijatovicltd.com/he/&#1505;&#1493;&#1490;&#1497;-&#1506;&#1510;&#1497;&#1501;-&#1493;&#1513;&#1497;&#1502;&#1493;&#1513;&#1501;-&#1489;&#1514;&#1506;&#1513;&#1497;&#1497;&#1492;-&#1492;&#1512;&#1492;&#1497;&#1496;&#1497;&#1501;/" TargetMode="External"/><Relationship Id="rId2" Type="http://schemas.openxmlformats.org/officeDocument/2006/relationships/image" Target="../media/image23.jpeg"/><Relationship Id="rId3"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hyperlink" Target="https://www.mijatovicltd.com/he/&#1505;&#1493;&#1490;&#1497;-&#1502;&#1499;&#1493;&#1504;&#1493;&#1514;-&#1500;&#1497;&#1497;&#1510;&#1493;&#1512;-&#1493;&#1506;&#1497;&#1489;&#1493;&#1491;-&#1506;&#1509;/" TargetMode="External"/><Relationship Id="rId2" Type="http://schemas.openxmlformats.org/officeDocument/2006/relationships/image" Target="../media/image24.jpeg"/><Relationship Id="rId3"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hyperlink" Target="https://www.popularmechanics.com/technology/infrastructure/g2679/best-wooden-structures-in-the-world/" TargetMode="External"/><Relationship Id="rId2" Type="http://schemas.openxmlformats.org/officeDocument/2006/relationships/image" Target="../media/image25.jpeg"/><Relationship Id="rId3"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2692440" y="1871280"/>
            <a:ext cx="6815160" cy="1515240"/>
          </a:xfrm>
          <a:prstGeom prst="rect">
            <a:avLst/>
          </a:prstGeom>
          <a:noFill/>
          <a:ln w="0">
            <a:noFill/>
          </a:ln>
        </p:spPr>
        <p:txBody>
          <a:bodyPr anchor="b">
            <a:noAutofit/>
          </a:bodyPr>
          <a:p>
            <a:pPr algn="ctr" rtl="1">
              <a:lnSpc>
                <a:spcPct val="100000"/>
              </a:lnSpc>
              <a:buNone/>
            </a:pPr>
            <a:r>
              <a:rPr b="0" lang="he-IL" sz="5400" spc="-1" strike="noStrike">
                <a:solidFill>
                  <a:srgbClr val="262626"/>
                </a:solidFill>
                <a:latin typeface="Garamond"/>
              </a:rPr>
              <a:t>מבוא לבנייה מעץ</a:t>
            </a:r>
            <a:endParaRPr b="0" lang="en-US" sz="5400" spc="-1" strike="noStrike">
              <a:solidFill>
                <a:srgbClr val="000000"/>
              </a:solidFill>
              <a:latin typeface="Garamond"/>
            </a:endParaRPr>
          </a:p>
        </p:txBody>
      </p:sp>
      <p:sp>
        <p:nvSpPr>
          <p:cNvPr id="195" name="PlaceHolder 2"/>
          <p:cNvSpPr>
            <a:spLocks noGrp="1"/>
          </p:cNvSpPr>
          <p:nvPr>
            <p:ph type="subTitle"/>
          </p:nvPr>
        </p:nvSpPr>
        <p:spPr>
          <a:xfrm>
            <a:off x="2692440" y="3657600"/>
            <a:ext cx="6815160" cy="1320480"/>
          </a:xfrm>
          <a:prstGeom prst="rect">
            <a:avLst/>
          </a:prstGeom>
          <a:noFill/>
          <a:ln w="0">
            <a:noFill/>
          </a:ln>
        </p:spPr>
        <p:txBody>
          <a:bodyPr anchor="t">
            <a:noAutofit/>
          </a:bodyPr>
          <a:p>
            <a:pPr algn="ctr">
              <a:buNone/>
            </a:pPr>
            <a:endParaRPr b="0" lang="en-IL"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1295280" y="982080"/>
            <a:ext cx="9600840" cy="1303560"/>
          </a:xfrm>
          <a:prstGeom prst="rect">
            <a:avLst/>
          </a:prstGeom>
          <a:noFill/>
          <a:ln w="0">
            <a:noFill/>
          </a:ln>
        </p:spPr>
        <p:txBody>
          <a:bodyPr anchor="ctr">
            <a:normAutofit fontScale="90000"/>
          </a:bodyPr>
          <a:p>
            <a:pPr algn="ctr" rtl="1">
              <a:lnSpc>
                <a:spcPct val="100000"/>
              </a:lnSpc>
              <a:buNone/>
            </a:pPr>
            <a:r>
              <a:rPr b="0" lang="he-IL" sz="4400" spc="-1" strike="noStrike">
                <a:solidFill>
                  <a:srgbClr val="262626"/>
                </a:solidFill>
                <a:latin typeface="Garamond"/>
              </a:rPr>
              <a:t>לוחות עץ בתעשיית הבנייה</a:t>
            </a:r>
            <a:br>
              <a:rPr sz="4400"/>
            </a:br>
            <a:endParaRPr b="0" lang="en-US" sz="4400" spc="-1" strike="noStrike">
              <a:solidFill>
                <a:srgbClr val="000000"/>
              </a:solidFill>
              <a:latin typeface="Garamond"/>
            </a:endParaRPr>
          </a:p>
        </p:txBody>
      </p:sp>
      <p:pic>
        <p:nvPicPr>
          <p:cNvPr id="197" name="Picture 2" descr="לוחות עץ בתעשיית הבנייה 2 - לוחות עץ בתעשיית הבנייה"/>
          <p:cNvPicPr/>
          <p:nvPr/>
        </p:nvPicPr>
        <p:blipFill>
          <a:blip r:embed="rId1"/>
          <a:stretch/>
        </p:blipFill>
        <p:spPr>
          <a:xfrm>
            <a:off x="1298520" y="2642760"/>
            <a:ext cx="4717800" cy="3144960"/>
          </a:xfrm>
          <a:prstGeom prst="rect">
            <a:avLst/>
          </a:prstGeom>
          <a:ln w="0">
            <a:noFill/>
          </a:ln>
        </p:spPr>
      </p:pic>
      <p:sp>
        <p:nvSpPr>
          <p:cNvPr id="198" name="PlaceHolder 2"/>
          <p:cNvSpPr>
            <a:spLocks noGrp="1"/>
          </p:cNvSpPr>
          <p:nvPr>
            <p:ph/>
          </p:nvPr>
        </p:nvSpPr>
        <p:spPr>
          <a:xfrm>
            <a:off x="6181200" y="2560320"/>
            <a:ext cx="4717800" cy="3309840"/>
          </a:xfrm>
          <a:prstGeom prst="rect">
            <a:avLst/>
          </a:prstGeom>
          <a:noFill/>
          <a:ln w="0">
            <a:noFill/>
          </a:ln>
        </p:spPr>
        <p:txBody>
          <a:bodyPr anchor="t">
            <a:norm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לוחות עץ מהווים מרכיב מרכזי ובלתי נפרד מתעשיית הבנייה המודרנית</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משמשים למגוון רחב של יישומים</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שינוע, הרמה והתקנה קלים יותר</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גמישות והסתגלות</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ברי-קיימא</a:t>
            </a:r>
            <a:endParaRPr b="0" lang="en-US" sz="2400" spc="-1" strike="noStrike">
              <a:solidFill>
                <a:srgbClr val="262626"/>
              </a:solidFill>
              <a:latin typeface="Garamond"/>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295280" y="982080"/>
            <a:ext cx="9600840" cy="1303560"/>
          </a:xfrm>
          <a:prstGeom prst="rect">
            <a:avLst/>
          </a:prstGeom>
          <a:noFill/>
          <a:ln w="0">
            <a:noFill/>
          </a:ln>
        </p:spPr>
        <p:txBody>
          <a:bodyPr anchor="ctr">
            <a:normAutofit/>
          </a:bodyPr>
          <a:p>
            <a:pPr algn="ctr" rtl="1">
              <a:lnSpc>
                <a:spcPct val="100000"/>
              </a:lnSpc>
              <a:buNone/>
            </a:pPr>
            <a:r>
              <a:rPr b="0" lang="he-IL" sz="4400" spc="-1" strike="noStrike">
                <a:solidFill>
                  <a:srgbClr val="262626"/>
                </a:solidFill>
                <a:latin typeface="Assistant"/>
                <a:cs typeface="Assistant"/>
              </a:rPr>
              <a:t>שימושים נפוצים של לוחות עץ בבנייה</a:t>
            </a:r>
            <a:endParaRPr b="0" lang="en-US" sz="4400" spc="-1" strike="noStrike">
              <a:solidFill>
                <a:srgbClr val="000000"/>
              </a:solidFill>
              <a:latin typeface="Garamond"/>
            </a:endParaRPr>
          </a:p>
        </p:txBody>
      </p:sp>
      <p:sp>
        <p:nvSpPr>
          <p:cNvPr id="200" name="PlaceHolder 2"/>
          <p:cNvSpPr>
            <a:spLocks noGrp="1"/>
          </p:cNvSpPr>
          <p:nvPr>
            <p:ph/>
          </p:nvPr>
        </p:nvSpPr>
        <p:spPr>
          <a:xfrm>
            <a:off x="6181200" y="2560320"/>
            <a:ext cx="4717800" cy="3309840"/>
          </a:xfrm>
          <a:prstGeom prst="rect">
            <a:avLst/>
          </a:prstGeom>
          <a:noFill/>
          <a:ln w="0">
            <a:noFill/>
          </a:ln>
        </p:spPr>
        <p:txBody>
          <a:bodyPr anchor="t">
            <a:no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יצירת תבניות ליציקות בטון</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פיגומים</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קירות, רצפות וגגות</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חיפויים</a:t>
            </a:r>
            <a:endParaRPr b="0" lang="en-US" sz="2400" spc="-1" strike="noStrike">
              <a:solidFill>
                <a:srgbClr val="262626"/>
              </a:solidFill>
              <a:latin typeface="Garamond"/>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1295280" y="698760"/>
            <a:ext cx="9600840" cy="636120"/>
          </a:xfrm>
          <a:prstGeom prst="rect">
            <a:avLst/>
          </a:prstGeom>
          <a:noFill/>
          <a:ln w="0">
            <a:noFill/>
          </a:ln>
        </p:spPr>
        <p:txBody>
          <a:bodyPr anchor="ctr">
            <a:normAutofit fontScale="81000"/>
          </a:bodyPr>
          <a:p>
            <a:pPr algn="ctr" rtl="1">
              <a:lnSpc>
                <a:spcPct val="100000"/>
              </a:lnSpc>
              <a:buNone/>
            </a:pPr>
            <a:r>
              <a:rPr b="0" lang="he-IL" sz="4400" spc="-1" strike="noStrike">
                <a:solidFill>
                  <a:srgbClr val="262626"/>
                </a:solidFill>
                <a:latin typeface="Garamond"/>
              </a:rPr>
              <a:t>תבניות ליציקה</a:t>
            </a:r>
            <a:endParaRPr b="0" lang="en-US" sz="4400" spc="-1" strike="noStrike">
              <a:solidFill>
                <a:srgbClr val="000000"/>
              </a:solidFill>
              <a:latin typeface="Garamond"/>
            </a:endParaRPr>
          </a:p>
        </p:txBody>
      </p:sp>
      <p:pic>
        <p:nvPicPr>
          <p:cNvPr id="202" name="מציין מיקום תוכן 6" descr="">
            <a:hlinkClick r:id="rId1"/>
          </p:cNvPr>
          <p:cNvPicPr/>
          <p:nvPr/>
        </p:nvPicPr>
        <p:blipFill>
          <a:blip r:embed="rId2"/>
          <a:stretch/>
        </p:blipFill>
        <p:spPr>
          <a:xfrm>
            <a:off x="2162160" y="1334880"/>
            <a:ext cx="7548480" cy="5387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295280" y="982080"/>
            <a:ext cx="9600840" cy="1303560"/>
          </a:xfrm>
          <a:prstGeom prst="rect">
            <a:avLst/>
          </a:prstGeom>
          <a:noFill/>
          <a:ln w="0">
            <a:noFill/>
          </a:ln>
        </p:spPr>
        <p:txBody>
          <a:bodyPr anchor="ctr">
            <a:normAutofit/>
          </a:bodyPr>
          <a:p>
            <a:pPr algn="ctr" rtl="1">
              <a:lnSpc>
                <a:spcPct val="100000"/>
              </a:lnSpc>
              <a:buNone/>
            </a:pPr>
            <a:r>
              <a:rPr b="0" lang="he-IL" sz="4400" spc="-1" strike="noStrike">
                <a:solidFill>
                  <a:srgbClr val="262626"/>
                </a:solidFill>
                <a:latin typeface="Assistant"/>
                <a:cs typeface="Assistant"/>
              </a:rPr>
              <a:t>אתגרים וסוגיות בשימוש בלוחות עץ</a:t>
            </a:r>
            <a:endParaRPr b="0" lang="en-US" sz="4400" spc="-1" strike="noStrike">
              <a:solidFill>
                <a:srgbClr val="000000"/>
              </a:solidFill>
              <a:latin typeface="Garamond"/>
            </a:endParaRPr>
          </a:p>
        </p:txBody>
      </p:sp>
      <p:sp>
        <p:nvSpPr>
          <p:cNvPr id="204" name="PlaceHolder 2"/>
          <p:cNvSpPr>
            <a:spLocks noGrp="1"/>
          </p:cNvSpPr>
          <p:nvPr>
            <p:ph/>
          </p:nvPr>
        </p:nvSpPr>
        <p:spPr>
          <a:xfrm>
            <a:off x="6181200" y="2560320"/>
            <a:ext cx="4717800" cy="3309840"/>
          </a:xfrm>
          <a:prstGeom prst="rect">
            <a:avLst/>
          </a:prstGeom>
          <a:noFill/>
          <a:ln w="0">
            <a:noFill/>
          </a:ln>
        </p:spPr>
        <p:txBody>
          <a:bodyPr anchor="t">
            <a:no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עמידות העץ לאורך זמן</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סכנת שרפות</a:t>
            </a:r>
            <a:endParaRPr b="0" lang="en-US" sz="2400" spc="-1" strike="noStrike">
              <a:solidFill>
                <a:srgbClr val="262626"/>
              </a:solidFill>
              <a:latin typeface="Garamond"/>
            </a:endParaRPr>
          </a:p>
          <a:p>
            <a:pPr marL="285840" indent="-285840" algn="r" rtl="1">
              <a:lnSpc>
                <a:spcPct val="100000"/>
              </a:lnSpc>
              <a:spcBef>
                <a:spcPts val="479"/>
              </a:spcBef>
              <a:spcAft>
                <a:spcPts val="601"/>
              </a:spcAft>
              <a:buClr>
                <a:srgbClr val="83992a"/>
              </a:buClr>
              <a:buSzPct val="115000"/>
              <a:buFont typeface="Arial"/>
              <a:buChar char="•"/>
            </a:pPr>
            <a:r>
              <a:rPr b="0" lang="he-IL" sz="2400" spc="-1" strike="noStrike">
                <a:solidFill>
                  <a:srgbClr val="1e1e1e"/>
                </a:solidFill>
                <a:latin typeface="Assistant"/>
                <a:cs typeface="Assistant"/>
              </a:rPr>
              <a:t>קיימות והשפעה הסביבתית</a:t>
            </a:r>
            <a:endParaRPr b="0" lang="en-US" sz="2400" spc="-1" strike="noStrike">
              <a:solidFill>
                <a:srgbClr val="262626"/>
              </a:solidFill>
              <a:latin typeface="Garamond"/>
            </a:endParaRPr>
          </a:p>
        </p:txBody>
      </p:sp>
      <p:pic>
        <p:nvPicPr>
          <p:cNvPr id="205" name="Picture 2" descr="איך לטפל בפרקט עץ בצורה הטובה ביותר | המגזין - כל מה שחדש"/>
          <p:cNvPicPr/>
          <p:nvPr/>
        </p:nvPicPr>
        <p:blipFill>
          <a:blip r:embed="rId1"/>
          <a:stretch/>
        </p:blipFill>
        <p:spPr>
          <a:xfrm>
            <a:off x="2002680" y="2560680"/>
            <a:ext cx="3309480" cy="3309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1295280" y="982080"/>
            <a:ext cx="9600840" cy="1303560"/>
          </a:xfrm>
          <a:prstGeom prst="rect">
            <a:avLst/>
          </a:prstGeom>
          <a:noFill/>
          <a:ln w="0">
            <a:noFill/>
          </a:ln>
        </p:spPr>
        <p:txBody>
          <a:bodyPr anchor="ctr">
            <a:normAutofit/>
          </a:bodyPr>
          <a:p>
            <a:pPr algn="ctr" rtl="1">
              <a:lnSpc>
                <a:spcPct val="100000"/>
              </a:lnSpc>
              <a:buNone/>
            </a:pPr>
            <a:r>
              <a:rPr b="0" lang="he-IL" sz="4400" spc="-1" strike="noStrike">
                <a:solidFill>
                  <a:srgbClr val="262626"/>
                </a:solidFill>
                <a:latin typeface="Assistant"/>
                <a:cs typeface="Assistant"/>
              </a:rPr>
              <a:t>סוגי עץ לבניין וריהוט והשימוש בהם</a:t>
            </a:r>
            <a:endParaRPr b="0" lang="en-US" sz="4400" spc="-1" strike="noStrike">
              <a:solidFill>
                <a:srgbClr val="000000"/>
              </a:solidFill>
              <a:latin typeface="Garamond"/>
            </a:endParaRPr>
          </a:p>
        </p:txBody>
      </p:sp>
      <p:sp>
        <p:nvSpPr>
          <p:cNvPr id="207" name="PlaceHolder 2"/>
          <p:cNvSpPr>
            <a:spLocks noGrp="1"/>
          </p:cNvSpPr>
          <p:nvPr>
            <p:ph/>
          </p:nvPr>
        </p:nvSpPr>
        <p:spPr>
          <a:xfrm>
            <a:off x="6181200" y="2560320"/>
            <a:ext cx="4717800" cy="3309840"/>
          </a:xfrm>
          <a:prstGeom prst="rect">
            <a:avLst/>
          </a:prstGeom>
          <a:noFill/>
          <a:ln w="0">
            <a:noFill/>
          </a:ln>
        </p:spPr>
        <p:txBody>
          <a:bodyPr anchor="t">
            <a:no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u="sng">
                <a:solidFill>
                  <a:srgbClr val="b5c968"/>
                </a:solidFill>
                <a:uFillTx/>
                <a:latin typeface="Garamond"/>
                <a:hlinkClick r:id="rId1"/>
              </a:rPr>
              <a:t>סוגי עץ</a:t>
            </a:r>
            <a:endParaRPr b="0" lang="en-US" sz="2400" spc="-1" strike="noStrike">
              <a:solidFill>
                <a:srgbClr val="262626"/>
              </a:solidFill>
              <a:latin typeface="Garamond"/>
            </a:endParaRPr>
          </a:p>
        </p:txBody>
      </p:sp>
      <p:pic>
        <p:nvPicPr>
          <p:cNvPr id="208" name="Picture 6" descr="פרופילים מעץ בוק - יבוא עץ מאירופה"/>
          <p:cNvPicPr/>
          <p:nvPr/>
        </p:nvPicPr>
        <p:blipFill>
          <a:blip r:embed="rId2"/>
          <a:stretch/>
        </p:blipFill>
        <p:spPr>
          <a:xfrm>
            <a:off x="1450800" y="2560680"/>
            <a:ext cx="4412880" cy="33094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1295280" y="982080"/>
            <a:ext cx="9600840" cy="1303560"/>
          </a:xfrm>
          <a:prstGeom prst="rect">
            <a:avLst/>
          </a:prstGeom>
          <a:noFill/>
          <a:ln w="0">
            <a:noFill/>
          </a:ln>
        </p:spPr>
        <p:txBody>
          <a:bodyPr anchor="ctr">
            <a:normAutofit/>
          </a:bodyPr>
          <a:p>
            <a:pPr algn="ctr" rtl="1">
              <a:lnSpc>
                <a:spcPct val="100000"/>
              </a:lnSpc>
              <a:buNone/>
            </a:pPr>
            <a:r>
              <a:rPr b="0" lang="he-IL" sz="4400" spc="-1" strike="noStrike">
                <a:solidFill>
                  <a:srgbClr val="262626"/>
                </a:solidFill>
                <a:latin typeface="Assistant"/>
                <a:cs typeface="Assistant"/>
              </a:rPr>
              <a:t>סוגי מכונות לייצור ועיבוד עץ</a:t>
            </a:r>
            <a:endParaRPr b="0" lang="en-US" sz="4400" spc="-1" strike="noStrike">
              <a:solidFill>
                <a:srgbClr val="000000"/>
              </a:solidFill>
              <a:latin typeface="Garamond"/>
            </a:endParaRPr>
          </a:p>
        </p:txBody>
      </p:sp>
      <p:sp>
        <p:nvSpPr>
          <p:cNvPr id="210" name="PlaceHolder 2"/>
          <p:cNvSpPr>
            <a:spLocks noGrp="1"/>
          </p:cNvSpPr>
          <p:nvPr>
            <p:ph/>
          </p:nvPr>
        </p:nvSpPr>
        <p:spPr>
          <a:xfrm>
            <a:off x="6181200" y="2560320"/>
            <a:ext cx="4717800" cy="3309840"/>
          </a:xfrm>
          <a:prstGeom prst="rect">
            <a:avLst/>
          </a:prstGeom>
          <a:noFill/>
          <a:ln w="0">
            <a:noFill/>
          </a:ln>
        </p:spPr>
        <p:txBody>
          <a:bodyPr anchor="t">
            <a:noAutofit/>
          </a:bodyPr>
          <a:p>
            <a:pPr marL="285840" indent="-285840" algn="r" rtl="1">
              <a:lnSpc>
                <a:spcPct val="100000"/>
              </a:lnSpc>
              <a:spcBef>
                <a:spcPts val="479"/>
              </a:spcBef>
              <a:spcAft>
                <a:spcPts val="601"/>
              </a:spcAft>
              <a:buClr>
                <a:srgbClr val="83992a"/>
              </a:buClr>
              <a:buSzPct val="115000"/>
              <a:buFont typeface="Arial"/>
              <a:buChar char="•"/>
            </a:pPr>
            <a:r>
              <a:rPr b="0" lang="he-IL" sz="2400" spc="-1" strike="noStrike" u="sng">
                <a:solidFill>
                  <a:srgbClr val="b5c968"/>
                </a:solidFill>
                <a:uFillTx/>
                <a:latin typeface="Garamond"/>
                <a:hlinkClick r:id="rId1"/>
              </a:rPr>
              <a:t>סוגי מכונות</a:t>
            </a:r>
            <a:endParaRPr b="0" lang="en-US" sz="2400" spc="-1" strike="noStrike">
              <a:solidFill>
                <a:srgbClr val="262626"/>
              </a:solidFill>
              <a:latin typeface="Garamond"/>
            </a:endParaRPr>
          </a:p>
        </p:txBody>
      </p:sp>
      <p:pic>
        <p:nvPicPr>
          <p:cNvPr id="211" name="Picture 6" descr=""/>
          <p:cNvPicPr/>
          <p:nvPr/>
        </p:nvPicPr>
        <p:blipFill>
          <a:blip r:embed="rId2"/>
          <a:stretch/>
        </p:blipFill>
        <p:spPr>
          <a:xfrm>
            <a:off x="1444320" y="2560680"/>
            <a:ext cx="4425840" cy="3309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295280" y="1883880"/>
            <a:ext cx="6241320" cy="1371240"/>
          </a:xfrm>
          <a:prstGeom prst="rect">
            <a:avLst/>
          </a:prstGeom>
          <a:noFill/>
          <a:ln w="0">
            <a:noFill/>
          </a:ln>
        </p:spPr>
        <p:txBody>
          <a:bodyPr anchor="b">
            <a:noAutofit/>
          </a:bodyPr>
          <a:p>
            <a:pPr algn="ctr" rtl="1">
              <a:lnSpc>
                <a:spcPct val="100000"/>
              </a:lnSpc>
              <a:buNone/>
            </a:pPr>
            <a:r>
              <a:rPr b="0" lang="he-IL" sz="2800" spc="-1" strike="noStrike" u="sng">
                <a:solidFill>
                  <a:srgbClr val="b5c968"/>
                </a:solidFill>
                <a:uFillTx/>
                <a:latin typeface="Garamond"/>
                <a:hlinkClick r:id="rId1"/>
              </a:rPr>
              <a:t>קצת דוגמאות</a:t>
            </a:r>
            <a:endParaRPr b="0" lang="en-US" sz="2800" spc="-1" strike="noStrike">
              <a:solidFill>
                <a:srgbClr val="000000"/>
              </a:solidFill>
              <a:latin typeface="Garamond"/>
            </a:endParaRPr>
          </a:p>
        </p:txBody>
      </p:sp>
      <p:sp>
        <p:nvSpPr>
          <p:cNvPr id="213" name="PlaceHolder 2"/>
          <p:cNvSpPr>
            <a:spLocks noGrp="1"/>
          </p:cNvSpPr>
          <p:nvPr>
            <p:ph/>
          </p:nvPr>
        </p:nvSpPr>
        <p:spPr>
          <a:xfrm>
            <a:off x="1295280" y="3255480"/>
            <a:ext cx="6241320" cy="1828440"/>
          </a:xfrm>
          <a:prstGeom prst="rect">
            <a:avLst/>
          </a:prstGeom>
          <a:noFill/>
          <a:ln w="0">
            <a:noFill/>
          </a:ln>
        </p:spPr>
        <p:txBody>
          <a:bodyPr anchor="t">
            <a:noAutofit/>
          </a:bodyPr>
          <a:p>
            <a:pPr algn="r" rtl="1">
              <a:spcBef>
                <a:spcPts val="1417"/>
              </a:spcBef>
              <a:buNone/>
            </a:pPr>
            <a:endParaRPr b="0" lang="en-US" sz="2400" spc="-1" strike="noStrike">
              <a:solidFill>
                <a:srgbClr val="262626"/>
              </a:solidFill>
              <a:latin typeface="Garamond"/>
            </a:endParaRPr>
          </a:p>
        </p:txBody>
      </p:sp>
      <p:pic>
        <p:nvPicPr>
          <p:cNvPr id="214" name="Picture 2" descr="&lt;p&gt;Soaring to 123 feet, this is reportedly the world's tallest structure made exclusively of wood, including the frame and rivets. Located on Kizhi Island in Russia, the church was finished in 1862 without any metal of any sort (a steel frame was added in the 1980s). With 22 domes and an internal vault, the Russian Orthodox church has stood without anything other than timber as its support for over 150 years.&lt;/p&gt;"/>
          <p:cNvPicPr/>
          <p:nvPr/>
        </p:nvPicPr>
        <p:blipFill>
          <a:blip r:embed="rId2"/>
          <a:srcRect l="28858" t="0" r="28858" b="0"/>
          <a:stretch/>
        </p:blipFill>
        <p:spPr>
          <a:xfrm>
            <a:off x="8094960" y="1041480"/>
            <a:ext cx="3062880" cy="4774680"/>
          </a:xfrm>
          <a:prstGeom prst="rect">
            <a:avLst/>
          </a:prstGeom>
          <a:ln w="57150">
            <a:solidFill>
              <a:srgbClr val="000000">
                <a:lumMod val="50000"/>
                <a:lumOff val="50000"/>
              </a:srgbClr>
            </a:solidFill>
            <a:miter/>
          </a:ln>
          <a:effectLst>
            <a:innerShdw blurRad="57150" dir="14460000" dist="38100">
              <a:srgbClr val="000000">
                <a:alpha val="70000"/>
              </a:srgbClr>
            </a:innerShdw>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Organic</Template>
  <TotalTime>44</TotalTime>
  <Application>LibreOffice/7.3.7.2$Linux_X86_64 LibreOffice_project/30$Build-2</Application>
  <AppVersion>15.0000</AppVersion>
  <Words>81</Words>
  <Paragraphs>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2024-12-07T08:12:33Z</dcterms:created>
  <dc:creator>Tal Manor</dc:creator>
  <dc:description/>
  <dc:language>en-IL</dc:language>
  <cp:lastModifiedBy/>
  <dcterms:modified xsi:type="dcterms:W3CDTF">2024-12-08T09:27:21Z</dcterms:modified>
  <cp:revision>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מסך רחב</vt:lpwstr>
  </property>
  <property fmtid="{D5CDD505-2E9C-101B-9397-08002B2CF9AE}" pid="3" name="Slides">
    <vt:i4>8</vt:i4>
  </property>
</Properties>
</file>